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2764"/>
    <a:srgbClr val="CECFCC"/>
    <a:srgbClr val="B6B7B5"/>
    <a:srgbClr val="2750A9"/>
    <a:srgbClr val="22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70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cook@anchorpropertiesofsc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71140" y="245328"/>
            <a:ext cx="7030120" cy="3425846"/>
          </a:xfrm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5670550" y="3794176"/>
            <a:ext cx="1706596" cy="1147232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tretch>
            <a:fillRect/>
          </a:stretch>
        </p:blipFill>
        <p:spPr>
          <a:xfrm>
            <a:off x="5670550" y="5048464"/>
            <a:ext cx="1720849" cy="1147233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tretch>
            <a:fillRect/>
          </a:stretch>
        </p:blipFill>
        <p:spPr>
          <a:xfrm>
            <a:off x="3903133" y="5052767"/>
            <a:ext cx="1647620" cy="1147233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tretch>
            <a:fillRect/>
          </a:stretch>
        </p:blipFill>
        <p:spPr>
          <a:xfrm>
            <a:off x="3903132" y="3794177"/>
            <a:ext cx="1647620" cy="1147232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tretch>
            <a:fillRect/>
          </a:stretch>
        </p:blipFill>
        <p:spPr>
          <a:xfrm>
            <a:off x="379141" y="3794176"/>
            <a:ext cx="3476413" cy="2401521"/>
          </a:xfrm>
          <a:ln w="127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Greg Cook</a:t>
            </a:r>
          </a:p>
          <a:p>
            <a:pPr algn="ctr"/>
            <a:r>
              <a:rPr lang="en-US" sz="1600" dirty="0"/>
              <a:t>Anchor One Realty, LLC</a:t>
            </a:r>
          </a:p>
          <a:p>
            <a:pPr algn="ctr"/>
            <a:r>
              <a:rPr lang="en-US" sz="1400" dirty="0"/>
              <a:t> </a:t>
            </a:r>
            <a:r>
              <a:rPr lang="en-US" sz="1600" dirty="0"/>
              <a:t>843-343-3030</a:t>
            </a:r>
          </a:p>
          <a:p>
            <a:pPr algn="ctr"/>
            <a:r>
              <a:rPr lang="en-US" sz="1200" dirty="0">
                <a:hlinkClick r:id="rId8"/>
              </a:rPr>
              <a:t>gcook@AnchorPropertiesofSC.com</a:t>
            </a:r>
            <a:r>
              <a:rPr lang="en-US" sz="1050" dirty="0"/>
              <a:t>	</a:t>
            </a:r>
          </a:p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10873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Bedrooms:</a:t>
            </a:r>
          </a:p>
          <a:p>
            <a:r>
              <a:rPr lang="en-US" sz="1400" dirty="0"/>
              <a:t>Bathrooms:</a:t>
            </a:r>
          </a:p>
          <a:p>
            <a:r>
              <a:rPr lang="en-US" sz="1400" dirty="0" err="1"/>
              <a:t>Sq</a:t>
            </a:r>
            <a:r>
              <a:rPr lang="en-US" sz="1400" dirty="0"/>
              <a:t> Ft:</a:t>
            </a:r>
          </a:p>
          <a:p>
            <a:r>
              <a:rPr lang="en-US" sz="1400" dirty="0"/>
              <a:t>Garage:</a:t>
            </a:r>
          </a:p>
          <a:p>
            <a:r>
              <a:rPr lang="en-US" sz="1400" dirty="0"/>
              <a:t>Lot Size: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8665" y="8137238"/>
            <a:ext cx="1278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3</a:t>
            </a:r>
          </a:p>
          <a:p>
            <a:r>
              <a:rPr lang="en-US" sz="1400" dirty="0"/>
              <a:t>2</a:t>
            </a:r>
          </a:p>
          <a:p>
            <a:r>
              <a:rPr lang="en-US" sz="1400" dirty="0"/>
              <a:t>1372</a:t>
            </a:r>
          </a:p>
          <a:p>
            <a:r>
              <a:rPr lang="en-US" sz="1400" dirty="0"/>
              <a:t>2-Car</a:t>
            </a:r>
          </a:p>
          <a:p>
            <a:r>
              <a:rPr lang="en-US" sz="1400" dirty="0"/>
              <a:t>0.19 Acres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1517" y="8137238"/>
            <a:ext cx="16124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Year Built:</a:t>
            </a:r>
          </a:p>
          <a:p>
            <a:r>
              <a:rPr lang="en-US" sz="1400" dirty="0"/>
              <a:t>Porch:	</a:t>
            </a:r>
          </a:p>
          <a:p>
            <a:r>
              <a:rPr lang="en-US" sz="1400" dirty="0"/>
              <a:t>Appliances:</a:t>
            </a:r>
          </a:p>
          <a:p>
            <a:r>
              <a:rPr lang="en-US" sz="1400" dirty="0"/>
              <a:t>Fixtures:	</a:t>
            </a:r>
          </a:p>
          <a:p>
            <a:r>
              <a:rPr lang="en-US" sz="1400" dirty="0"/>
              <a:t>Type of Floors: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9661" y="8137238"/>
            <a:ext cx="128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400" dirty="0"/>
              <a:t>2005</a:t>
            </a:r>
          </a:p>
          <a:p>
            <a:r>
              <a:rPr lang="en-US" sz="1400" dirty="0"/>
              <a:t>Screened</a:t>
            </a:r>
          </a:p>
          <a:p>
            <a:r>
              <a:rPr lang="en-US" sz="1400" dirty="0"/>
              <a:t>Stainless Steel</a:t>
            </a:r>
          </a:p>
          <a:p>
            <a:r>
              <a:rPr lang="en-US" sz="1400" dirty="0"/>
              <a:t>Brushed Nickel</a:t>
            </a:r>
          </a:p>
          <a:p>
            <a:r>
              <a:rPr lang="en-US" sz="1400" dirty="0"/>
              <a:t>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6542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450" i="1" dirty="0">
                <a:latin typeface="Calibri" panose="020F0502020204030204" pitchFamily="34" charset="0"/>
              </a:rPr>
              <a:t>Beautiful Renovation just completed on this 3 BR/ 2 BA home! Just professionally painted! Architectural roof! Ceramic tile floors, NEW frieze carpet/pad! Family Room w/ vaulted ceiling opens right to dining area &amp; kitchen, which has premium wood cabinets, NEW countertops &amp; NEW Stainless Steel appliances, including a side-by-side fridge! Large master suite with private bath has separated double sinks, dual vanities, separate tiled shower &amp; large soaker tub! Brushed nickel upgraded fans, lights, door hardware &amp; fixtures throughout entire home! 2-Car Garage! Beautiful landscaping with nice screened-in porch!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140" y="245327"/>
            <a:ext cx="7030120" cy="553998"/>
          </a:xfrm>
          <a:prstGeom prst="rect">
            <a:avLst/>
          </a:prstGeom>
          <a:ln>
            <a:solidFill>
              <a:srgbClr val="1D276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204 Brandon Cove ~ Ridgeland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6094" y="3223799"/>
            <a:ext cx="1481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$134,900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164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57</cp:revision>
  <cp:lastPrinted>2016-10-14T19:12:34Z</cp:lastPrinted>
  <dcterms:created xsi:type="dcterms:W3CDTF">2015-08-25T19:24:55Z</dcterms:created>
  <dcterms:modified xsi:type="dcterms:W3CDTF">2016-11-22T14:17:05Z</dcterms:modified>
</cp:coreProperties>
</file>