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3" y="0"/>
            <a:ext cx="3872238" cy="2574341"/>
          </a:xfrm>
          <a:prstGeom prst="rect">
            <a:avLst/>
          </a:prstGeom>
          <a:ln>
            <a:noFill/>
          </a:ln>
          <a:effectLst>
            <a:softEdge rad="112500"/>
          </a:effectLst>
        </p:spPr>
      </p:pic>
      <p:sp>
        <p:nvSpPr>
          <p:cNvPr id="3" name="Subtitle 2"/>
          <p:cNvSpPr>
            <a:spLocks noGrp="1"/>
          </p:cNvSpPr>
          <p:nvPr>
            <p:ph type="subTitle" idx="1"/>
          </p:nvPr>
        </p:nvSpPr>
        <p:spPr>
          <a:xfrm>
            <a:off x="-5987" y="4992400"/>
            <a:ext cx="7779598" cy="2873586"/>
          </a:xfrm>
        </p:spPr>
        <p:txBody>
          <a:bodyPr anchor="ctr">
            <a:noAutofit/>
          </a:bodyPr>
          <a:lstStyle/>
          <a:p>
            <a:r>
              <a:rPr lang="en-US" sz="1600" dirty="0">
                <a:solidFill>
                  <a:schemeClr val="tx1"/>
                </a:solidFill>
                <a:latin typeface="Georgia" panose="02040502050405020303" pitchFamily="18" charset="0"/>
              </a:rPr>
              <a:t>Better than new construction, this house is a MUST SEE to appreciate! Formerly the model home for Crescent, you can no longer get as many upgrades and amazing additions for this low price. Come check out the HUGE bedrooms, each with its own large walk-in closet! Additional storage throughout the home as well. The garage is wired with cable and is ready for a man-cave or extra retreat for the homeowner, and is finished with extra attic space inside. The open floor-plan in the living room and kitchen is perfect for entertaining. Current owners spared no expense with the gorgeous extension of the island, beautiful wrought-iron railings, and more. All kitchen appliances convey. Dining table, master bedroom furniture, and curtains negotiable with acceptable offer. Come check out TODAY!!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8062" y="3810000"/>
            <a:ext cx="1758329" cy="1168971"/>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1236" y="3810000"/>
            <a:ext cx="1758329" cy="1168971"/>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6592"/>
          <a:stretch/>
        </p:blipFill>
        <p:spPr>
          <a:xfrm>
            <a:off x="164888" y="3810000"/>
            <a:ext cx="1758329" cy="1168971"/>
          </a:xfrm>
          <a:prstGeom prst="rect">
            <a:avLst/>
          </a:prstGeom>
          <a:ln>
            <a:noFill/>
          </a:ln>
          <a:effectLst>
            <a:outerShdw blurRad="190500" algn="tl" rotWithShape="0">
              <a:srgbClr val="000000">
                <a:alpha val="70000"/>
              </a:srgbClr>
            </a:outerShdw>
          </a:effectLst>
        </p:spPr>
      </p:pic>
      <p:sp>
        <p:nvSpPr>
          <p:cNvPr id="13" name="Rectangle 12"/>
          <p:cNvSpPr/>
          <p:nvPr/>
        </p:nvSpPr>
        <p:spPr>
          <a:xfrm>
            <a:off x="-16351" y="9220200"/>
            <a:ext cx="7772400" cy="646331"/>
          </a:xfrm>
          <a:prstGeom prst="rect">
            <a:avLst/>
          </a:prstGeom>
        </p:spPr>
        <p:txBody>
          <a:bodyPr wrap="square">
            <a:spAutoFit/>
          </a:bodyPr>
          <a:lstStyle/>
          <a:p>
            <a:pPr algn="ctr"/>
            <a:r>
              <a:rPr lang="en-US" sz="1200" b="1" dirty="0">
                <a:latin typeface="Georgia" panose="02040502050405020303" pitchFamily="18" charset="0"/>
              </a:rPr>
              <a:t>Leah Day</a:t>
            </a:r>
          </a:p>
          <a:p>
            <a:pPr algn="ctr"/>
            <a:r>
              <a:rPr lang="en-US" sz="1200" dirty="0">
                <a:latin typeface="Georgia" panose="02040502050405020303" pitchFamily="18" charset="0"/>
              </a:rPr>
              <a:t>(843) 226-4135</a:t>
            </a:r>
          </a:p>
          <a:p>
            <a:pPr algn="ctr"/>
            <a:r>
              <a:rPr lang="en-US" sz="1200" dirty="0">
                <a:latin typeface="Georgia" panose="02040502050405020303" pitchFamily="18" charset="0"/>
              </a:rPr>
              <a:t>leah.day@agentownedrealty.com</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544810" y="9314765"/>
            <a:ext cx="998483"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9842956"/>
            <a:ext cx="7788750" cy="215444"/>
          </a:xfrm>
          <a:prstGeom prst="rect">
            <a:avLst/>
          </a:prstGeom>
        </p:spPr>
        <p:txBody>
          <a:bodyPr wrap="square">
            <a:spAutoFit/>
          </a:bodyPr>
          <a:lstStyle/>
          <a:p>
            <a:pPr algn="ctr"/>
            <a:r>
              <a:rPr lang="en-US" sz="800" dirty="0">
                <a:solidFill>
                  <a:schemeClr val="bg1">
                    <a:lumMod val="65000"/>
                  </a:schemeClr>
                </a:solidFill>
                <a:latin typeface="Georgia" panose="02040502050405020303" pitchFamily="18" charset="0"/>
              </a:rPr>
              <a:t>AgentOwned Premiere Group </a:t>
            </a:r>
            <a:r>
              <a:rPr lang="en-US" sz="800" dirty="0">
                <a:solidFill>
                  <a:schemeClr val="bg1">
                    <a:lumMod val="65000"/>
                  </a:schemeClr>
                </a:solidFill>
                <a:latin typeface="Trebuchet MS" panose="020B0603020202020204" pitchFamily="34" charset="0"/>
              </a:rPr>
              <a:t>· </a:t>
            </a:r>
            <a:r>
              <a:rPr lang="en-US" sz="800" dirty="0">
                <a:solidFill>
                  <a:schemeClr val="bg1">
                    <a:lumMod val="65000"/>
                  </a:schemeClr>
                </a:solidFill>
                <a:latin typeface="Georgia" panose="02040502050405020303" pitchFamily="18" charset="0"/>
              </a:rPr>
              <a:t>1800 Trolley Rd </a:t>
            </a:r>
            <a:r>
              <a:rPr lang="en-US" sz="800" dirty="0">
                <a:solidFill>
                  <a:schemeClr val="bg1">
                    <a:lumMod val="65000"/>
                  </a:schemeClr>
                </a:solidFill>
                <a:latin typeface="Trebuchet MS" panose="020B0603020202020204" pitchFamily="34" charset="0"/>
              </a:rPr>
              <a:t>· </a:t>
            </a:r>
            <a:r>
              <a:rPr lang="en-US" sz="800" dirty="0">
                <a:solidFill>
                  <a:schemeClr val="bg1">
                    <a:lumMod val="65000"/>
                  </a:schemeClr>
                </a:solidFill>
                <a:latin typeface="Georgia" panose="02040502050405020303" pitchFamily="18" charset="0"/>
              </a:rPr>
              <a:t>Summerville, SC 29485 </a:t>
            </a:r>
            <a:r>
              <a:rPr lang="en-US" sz="800" dirty="0">
                <a:solidFill>
                  <a:schemeClr val="bg1">
                    <a:lumMod val="65000"/>
                  </a:schemeClr>
                </a:solidFill>
                <a:latin typeface="Trebuchet MS" panose="020B0603020202020204" pitchFamily="34" charset="0"/>
              </a:rPr>
              <a:t>· </a:t>
            </a:r>
            <a:r>
              <a:rPr lang="en-US" sz="800" dirty="0">
                <a:solidFill>
                  <a:schemeClr val="bg1">
                    <a:lumMod val="65000"/>
                  </a:schemeClr>
                </a:solidFill>
                <a:latin typeface="Georgia" panose="02040502050405020303" pitchFamily="18" charset="0"/>
              </a:rPr>
              <a:t>www.agentownedrealty.com</a:t>
            </a:r>
          </a:p>
        </p:txBody>
      </p:sp>
      <p:sp>
        <p:nvSpPr>
          <p:cNvPr id="5" name="Rectangle 4"/>
          <p:cNvSpPr/>
          <p:nvPr/>
        </p:nvSpPr>
        <p:spPr>
          <a:xfrm>
            <a:off x="-2388" y="2590800"/>
            <a:ext cx="7772400" cy="1077218"/>
          </a:xfrm>
          <a:prstGeom prst="rect">
            <a:avLst/>
          </a:prstGeom>
        </p:spPr>
        <p:txBody>
          <a:bodyPr wrap="square" anchor="ctr">
            <a:spAutoFit/>
          </a:bodyPr>
          <a:lstStyle/>
          <a:p>
            <a:pPr algn="ctr"/>
            <a:r>
              <a:rPr lang="en-US" sz="2800" dirty="0">
                <a:solidFill>
                  <a:schemeClr val="tx2"/>
                </a:solidFill>
                <a:latin typeface="Georgia" panose="02040502050405020303" pitchFamily="18" charset="0"/>
              </a:rPr>
              <a:t>204 Crossandra Avenue</a:t>
            </a:r>
          </a:p>
          <a:p>
            <a:pPr algn="ctr"/>
            <a:r>
              <a:rPr lang="en-US" sz="1800" dirty="0">
                <a:solidFill>
                  <a:schemeClr val="tx2"/>
                </a:solidFill>
                <a:latin typeface="Georgia" panose="02040502050405020303" pitchFamily="18" charset="0"/>
              </a:rPr>
              <a:t>White Gables | Summerville, SC 29483 | MLS# 16014951 | $269,900</a:t>
            </a:r>
          </a:p>
          <a:p>
            <a:pPr algn="ctr"/>
            <a:r>
              <a:rPr lang="en-US" sz="1800" dirty="0">
                <a:solidFill>
                  <a:schemeClr val="tx2"/>
                </a:solidFill>
                <a:latin typeface="Georgia" panose="02040502050405020303" pitchFamily="18" charset="0"/>
              </a:rPr>
              <a:t>4 Beds | 3½  Baths | 2,527 Square Feet</a:t>
            </a:r>
            <a:endParaRPr lang="en-US" sz="1800" dirty="0">
              <a:solidFill>
                <a:schemeClr val="tx2"/>
              </a:solidFill>
            </a:endParaRP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83812" y="0"/>
            <a:ext cx="3872237" cy="2574340"/>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44409" y="3810000"/>
            <a:ext cx="1758327" cy="1168971"/>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58063" y="7959410"/>
            <a:ext cx="1758327" cy="1168971"/>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51237" y="7959410"/>
            <a:ext cx="1758327" cy="1168971"/>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4889" y="7959410"/>
            <a:ext cx="1758327" cy="1168971"/>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44409" y="7959410"/>
            <a:ext cx="1758327" cy="1168970"/>
          </a:xfrm>
          <a:prstGeom prst="rect">
            <a:avLst/>
          </a:prstGeom>
          <a:ln>
            <a:noFill/>
          </a:ln>
          <a:effectLst>
            <a:outerShdw blurRad="190500" algn="tl" rotWithShape="0">
              <a:srgbClr val="000000">
                <a:alpha val="70000"/>
              </a:srgbClr>
            </a:outerShdw>
          </a:effectLst>
        </p:spPr>
      </p:pic>
      <p:pic>
        <p:nvPicPr>
          <p:cNvPr id="27" name="Picture 3"/>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6494972" y="9314765"/>
            <a:ext cx="4572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194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26</cp:revision>
  <dcterms:created xsi:type="dcterms:W3CDTF">2006-08-16T00:00:00Z</dcterms:created>
  <dcterms:modified xsi:type="dcterms:W3CDTF">2016-08-02T16:30:29Z</dcterms:modified>
</cp:coreProperties>
</file>