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268"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2/20/2015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2/20/2015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7315200" cy="1219200"/>
          </a:xfrm>
          <a:prstGeom prst="rect">
            <a:avLst/>
          </a:prstGeom>
          <a:gradFill>
            <a:gsLst>
              <a:gs pos="0">
                <a:srgbClr val="002060"/>
              </a:gs>
              <a:gs pos="50000">
                <a:schemeClr val="accent1">
                  <a:tint val="44500"/>
                  <a:satMod val="16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 y="9078444"/>
            <a:ext cx="7315198" cy="985839"/>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152620"/>
            <a:ext cx="7315201" cy="2438400"/>
          </a:xfrm>
        </p:spPr>
        <p:txBody>
          <a:bodyPr anchor="ctr">
            <a:noAutofit/>
          </a:bodyPr>
          <a:lstStyle/>
          <a:p>
            <a:r>
              <a:rPr lang="en-US" sz="1400" dirty="0">
                <a:solidFill>
                  <a:schemeClr val="tx2">
                    <a:lumMod val="75000"/>
                  </a:schemeClr>
                </a:solidFill>
                <a:latin typeface="Trebuchet MS" panose="020B0603020202020204" pitchFamily="34" charset="0"/>
              </a:rPr>
              <a:t>Filled with reclaimed treasures, this Lowcountry jewel offers a dream kitchen with all the upgrades; the master on the main level boasting a beautiful wood beamed ceiling and separate sitting room; stunning antique maple flooring throughout; a quaint guest cottage with mini kitchen, full bath, and sleeping loft; and a 2 car detached garage with boat port and a 5th bedroom above with full bath, window seating and tons of extra storage.  This MUST SEE treasure has won multiple “Best Home Design” awards.  The gorgeous natural lot coupled with Beresford Hall’s fabulous amenities work to create your own private paradise.</a:t>
            </a:r>
          </a:p>
          <a:p>
            <a:endParaRPr lang="en-US" sz="1400" dirty="0">
              <a:solidFill>
                <a:schemeClr val="tx2">
                  <a:lumMod val="75000"/>
                </a:schemeClr>
              </a:solidFill>
              <a:latin typeface="Trebuchet MS" panose="020B0603020202020204" pitchFamily="34" charset="0"/>
            </a:endParaRPr>
          </a:p>
          <a:p>
            <a:r>
              <a:rPr lang="en-US" sz="1400" b="1" i="1" dirty="0">
                <a:solidFill>
                  <a:schemeClr val="tx2">
                    <a:lumMod val="75000"/>
                  </a:schemeClr>
                </a:solidFill>
                <a:latin typeface="Trebuchet MS" panose="020B0603020202020204" pitchFamily="34" charset="0"/>
              </a:rPr>
              <a:t>Welcome Home!</a:t>
            </a:r>
            <a:endParaRPr lang="en-US" sz="1400" b="1" i="1" dirty="0">
              <a:solidFill>
                <a:schemeClr val="tx2">
                  <a:lumMod val="75000"/>
                </a:schemeClr>
              </a:solidFill>
              <a:latin typeface="Trebuchet MS" panose="020B0603020202020204" pitchFamily="34" charset="0"/>
            </a:endParaRPr>
          </a:p>
        </p:txBody>
      </p:sp>
      <p:sp>
        <p:nvSpPr>
          <p:cNvPr id="17" name="Rectangle 16"/>
          <p:cNvSpPr/>
          <p:nvPr/>
        </p:nvSpPr>
        <p:spPr>
          <a:xfrm>
            <a:off x="1" y="9078444"/>
            <a:ext cx="7315199" cy="984885"/>
          </a:xfrm>
          <a:prstGeom prst="rect">
            <a:avLst/>
          </a:prstGeom>
        </p:spPr>
        <p:txBody>
          <a:bodyPr wrap="square">
            <a:spAutoFit/>
          </a:bodyPr>
          <a:lstStyle/>
          <a:p>
            <a:pPr algn="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Wendy </a:t>
            </a:r>
            <a:r>
              <a:rPr lang="en-US" sz="1600" dirty="0" smtClean="0">
                <a:solidFill>
                  <a:schemeClr val="bg1"/>
                </a:solidFill>
                <a:effectLst>
                  <a:outerShdw blurRad="38100" dist="38100" dir="2700000" algn="tl">
                    <a:srgbClr val="000000">
                      <a:alpha val="43137"/>
                    </a:srgbClr>
                  </a:outerShdw>
                </a:effectLst>
                <a:latin typeface="Trebuchet MS" panose="020B0603020202020204" pitchFamily="34" charset="0"/>
              </a:rPr>
              <a:t>Arnsdorff</a:t>
            </a:r>
          </a:p>
          <a:p>
            <a:pPr algn="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843-364-8619 - M</a:t>
            </a:r>
          </a:p>
          <a:p>
            <a:pPr algn="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843-284-1800 </a:t>
            </a:r>
            <a:r>
              <a:rPr lang="en-US" sz="1050" dirty="0" smtClean="0">
                <a:solidFill>
                  <a:schemeClr val="bg1"/>
                </a:solidFill>
                <a:effectLst>
                  <a:outerShdw blurRad="38100" dist="38100" dir="2700000" algn="tl">
                    <a:srgbClr val="000000">
                      <a:alpha val="43137"/>
                    </a:srgbClr>
                  </a:outerShdw>
                </a:effectLst>
                <a:latin typeface="Trebuchet MS" panose="020B0603020202020204" pitchFamily="34" charset="0"/>
              </a:rPr>
              <a:t>– O</a:t>
            </a:r>
          </a:p>
          <a:p>
            <a:pPr algn="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wendy.arnsdorff@carolinaone.com</a:t>
            </a:r>
            <a:b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www.wendyarnsdorff.com</a:t>
            </a:r>
          </a:p>
        </p:txBody>
      </p:sp>
      <p:sp>
        <p:nvSpPr>
          <p:cNvPr id="18" name="Rectangle 17"/>
          <p:cNvSpPr/>
          <p:nvPr/>
        </p:nvSpPr>
        <p:spPr>
          <a:xfrm>
            <a:off x="-1" y="9202033"/>
            <a:ext cx="1865211" cy="738664"/>
          </a:xfrm>
          <a:prstGeom prst="rect">
            <a:avLst/>
          </a:prstGeom>
        </p:spPr>
        <p:txBody>
          <a:bodyPr wrap="square" anchor="ctr">
            <a:spAutoFit/>
          </a:bodyPr>
          <a:lstStyle/>
          <a:p>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Carolina One Real Estate</a:t>
            </a:r>
          </a:p>
          <a:p>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Mt. Pleasant North Office 2713 N Highway 17</a:t>
            </a:r>
          </a:p>
          <a:p>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Mt. Pleasant, SC 29466</a:t>
            </a:r>
          </a:p>
        </p:txBody>
      </p:sp>
      <p:sp>
        <p:nvSpPr>
          <p:cNvPr id="23" name="Rectangle 22"/>
          <p:cNvSpPr/>
          <p:nvPr/>
        </p:nvSpPr>
        <p:spPr>
          <a:xfrm>
            <a:off x="0" y="0"/>
            <a:ext cx="7315200" cy="584775"/>
          </a:xfrm>
          <a:prstGeom prst="rect">
            <a:avLst/>
          </a:prstGeom>
        </p:spPr>
        <p:txBody>
          <a:bodyPr wrap="square">
            <a:spAutoFit/>
          </a:bodyPr>
          <a:lstStyle/>
          <a:p>
            <a:pPr algn="ctr"/>
            <a:r>
              <a:rPr lang="en-US" sz="32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This Lowcountry Jewel is a </a:t>
            </a:r>
            <a:r>
              <a:rPr lang="en-US" sz="32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Must See</a:t>
            </a:r>
            <a:r>
              <a:rPr lang="en-US" sz="32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778" t="2660" r="4860" b="6368"/>
          <a:stretch/>
        </p:blipFill>
        <p:spPr>
          <a:xfrm>
            <a:off x="3157156" y="9078444"/>
            <a:ext cx="1000889" cy="985839"/>
          </a:xfrm>
          <a:prstGeom prst="rect">
            <a:avLst/>
          </a:prstGeom>
        </p:spPr>
      </p:pic>
      <p:sp>
        <p:nvSpPr>
          <p:cNvPr id="2" name="Title 1"/>
          <p:cNvSpPr>
            <a:spLocks noGrp="1"/>
          </p:cNvSpPr>
          <p:nvPr>
            <p:ph type="ctrTitle"/>
          </p:nvPr>
        </p:nvSpPr>
        <p:spPr>
          <a:xfrm>
            <a:off x="1" y="3143214"/>
            <a:ext cx="7315199" cy="971025"/>
          </a:xfrm>
        </p:spPr>
        <p:txBody>
          <a:bodyPr anchor="ctr">
            <a:noAutofit/>
            <a:scene3d>
              <a:camera prst="orthographicFront"/>
              <a:lightRig rig="soft" dir="t">
                <a:rot lat="0" lon="0" rev="17220000"/>
              </a:lightRig>
            </a:scene3d>
            <a:sp3d prstMaterial="softEdge"/>
          </a:bodyPr>
          <a:lstStyle/>
          <a:p>
            <a:r>
              <a:rPr lang="en-US" sz="2400"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204 Royal Assembly Drive</a:t>
            </a:r>
            <a:r>
              <a:rPr lang="en-US" sz="2400" b="0" cap="none" dirty="0" smtClean="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a:r>
            <a:br>
              <a:rPr lang="en-US" sz="2400" b="0" cap="none" dirty="0" smtClean="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800"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Beresford Hall :: Charleston :: MLS# 15004248 :: $</a:t>
            </a:r>
            <a:r>
              <a:rPr lang="en-US" sz="1800"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949,000</a:t>
            </a:r>
            <a:br>
              <a:rPr lang="en-US" sz="1800"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i="1"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4 Bedroom </a:t>
            </a:r>
            <a:r>
              <a:rPr lang="en-US" sz="1600" b="0" i="1" cap="none" smtClean="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5½  </a:t>
            </a:r>
            <a:r>
              <a:rPr lang="en-US" sz="1600" b="0" i="1"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Bath </a:t>
            </a:r>
            <a:r>
              <a:rPr lang="en-US" sz="1600" b="0" i="1" cap="none" dirty="0" smtClean="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a:t>
            </a:r>
            <a:r>
              <a:rPr lang="en-US" sz="1600" b="0" i="1"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3,623 </a:t>
            </a:r>
            <a:r>
              <a:rPr lang="en-US" sz="1600" b="0" i="1" cap="none" dirty="0" err="1">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Sq</a:t>
            </a:r>
            <a:r>
              <a:rPr lang="en-US" sz="1600" b="0" i="1"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Ft</a:t>
            </a:r>
            <a:endParaRPr lang="en-US" sz="1050" b="0" i="1"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endParaRPr>
          </a:p>
        </p:txBody>
      </p:sp>
      <p:grpSp>
        <p:nvGrpSpPr>
          <p:cNvPr id="5" name="Group 4"/>
          <p:cNvGrpSpPr/>
          <p:nvPr/>
        </p:nvGrpSpPr>
        <p:grpSpPr>
          <a:xfrm>
            <a:off x="45721" y="736265"/>
            <a:ext cx="7223758" cy="2368568"/>
            <a:chOff x="1" y="736265"/>
            <a:chExt cx="7223758" cy="2368568"/>
          </a:xfrm>
        </p:grpSpPr>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736265"/>
              <a:ext cx="3566160" cy="2368568"/>
            </a:xfrm>
            <a:prstGeom prst="rect">
              <a:avLst/>
            </a:prstGeom>
            <a:ln w="9525">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57599" y="736265"/>
              <a:ext cx="3566160" cy="2368568"/>
            </a:xfrm>
            <a:prstGeom prst="rect">
              <a:avLst/>
            </a:prstGeom>
            <a:ln w="9525">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grpSp>
        <p:nvGrpSpPr>
          <p:cNvPr id="6" name="Group 5"/>
          <p:cNvGrpSpPr/>
          <p:nvPr/>
        </p:nvGrpSpPr>
        <p:grpSpPr>
          <a:xfrm>
            <a:off x="45721" y="6629400"/>
            <a:ext cx="7223758" cy="2368568"/>
            <a:chOff x="45721" y="6629400"/>
            <a:chExt cx="7223758" cy="2368568"/>
          </a:xfrm>
        </p:grpSpPr>
        <p:pic>
          <p:nvPicPr>
            <p:cNvPr id="20"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721" y="6629400"/>
              <a:ext cx="3566158" cy="2368568"/>
            </a:xfrm>
            <a:prstGeom prst="rect">
              <a:avLst/>
            </a:prstGeom>
            <a:ln w="9525">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03321" y="6629400"/>
              <a:ext cx="3566158" cy="2368568"/>
            </a:xfrm>
            <a:prstGeom prst="rect">
              <a:avLst/>
            </a:prstGeom>
            <a:ln w="9525">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166</TotalTime>
  <Words>156</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204 Royal Assembly Drive Beresford Hall :: Charleston :: MLS# 15004248 :: $949,000 4 Bedroom :: 5½  Bath :: 3,623 Sq Ft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26</cp:revision>
  <dcterms:created xsi:type="dcterms:W3CDTF">2006-08-16T00:00:00Z</dcterms:created>
  <dcterms:modified xsi:type="dcterms:W3CDTF">2015-02-20T14:49:23Z</dcterms:modified>
</cp:coreProperties>
</file>