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9/15/2017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9/15/2017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9/15/2017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9/15/2017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9/15/2017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lumMod val="50000"/>
              </a:schemeClr>
            </a:gs>
            <a:gs pos="50000">
              <a:schemeClr val="bg1">
                <a:lumMod val="95000"/>
              </a:schemeClr>
            </a:gs>
            <a:gs pos="100000">
              <a:schemeClr val="bg1"/>
            </a:gs>
          </a:gsLst>
          <a:lin ang="5400000" scaled="0"/>
          <a:tileRect/>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065848" y="171450"/>
            <a:ext cx="4706551" cy="819150"/>
          </a:xfrm>
        </p:spPr>
        <p:txBody>
          <a:bodyPr>
            <a:noAutofit/>
          </a:bodyPr>
          <a:lstStyle/>
          <a:p>
            <a:r>
              <a:rPr lang="en-US" sz="22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Wagener Terrace Agent Open House</a:t>
            </a:r>
            <a:br>
              <a:rPr lang="en-US" sz="24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br>
            <a:r>
              <a:rPr lang="en-US" sz="2000" i="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Friday, Sept 15</a:t>
            </a:r>
            <a:r>
              <a:rPr lang="en-US" sz="2000" i="1" baseline="300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th</a:t>
            </a:r>
            <a:r>
              <a:rPr lang="en-US" sz="2000" i="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 11-2</a:t>
            </a:r>
          </a:p>
        </p:txBody>
      </p:sp>
      <p:sp>
        <p:nvSpPr>
          <p:cNvPr id="3" name="Subtitle 2"/>
          <p:cNvSpPr>
            <a:spLocks noGrp="1"/>
          </p:cNvSpPr>
          <p:nvPr>
            <p:ph type="subTitle" idx="1"/>
          </p:nvPr>
        </p:nvSpPr>
        <p:spPr>
          <a:xfrm>
            <a:off x="1503433" y="4476750"/>
            <a:ext cx="4755375" cy="3886200"/>
          </a:xfrm>
        </p:spPr>
        <p:txBody>
          <a:bodyPr anchor="ctr">
            <a:noAutofit/>
          </a:bodyPr>
          <a:lstStyle/>
          <a:p>
            <a:r>
              <a:rPr lang="en-US" sz="1600" dirty="0">
                <a:latin typeface="Tahoma" panose="020B0604030504040204" pitchFamily="34" charset="0"/>
                <a:ea typeface="Tahoma" panose="020B0604030504040204" pitchFamily="34" charset="0"/>
                <a:cs typeface="Tahoma" panose="020B0604030504040204" pitchFamily="34" charset="0"/>
              </a:rPr>
              <a:t>Come see this fully renovated, open, and modern 1940's bungalow in desirable Wagener Terrace. This chic home was renovated in 2015, with three large bedrooms, two baths, spacious front porch, and large yard with 500 </a:t>
            </a:r>
            <a:r>
              <a:rPr lang="en-US" sz="1600" dirty="0" err="1">
                <a:latin typeface="Tahoma" panose="020B0604030504040204" pitchFamily="34" charset="0"/>
                <a:ea typeface="Tahoma" panose="020B0604030504040204" pitchFamily="34" charset="0"/>
                <a:cs typeface="Tahoma" panose="020B0604030504040204" pitchFamily="34" charset="0"/>
              </a:rPr>
              <a:t>sq</a:t>
            </a:r>
            <a:r>
              <a:rPr lang="en-US" sz="1600" dirty="0">
                <a:latin typeface="Tahoma" panose="020B0604030504040204" pitchFamily="34" charset="0"/>
                <a:ea typeface="Tahoma" panose="020B0604030504040204" pitchFamily="34" charset="0"/>
                <a:cs typeface="Tahoma" panose="020B0604030504040204" pitchFamily="34" charset="0"/>
              </a:rPr>
              <a:t> </a:t>
            </a:r>
            <a:r>
              <a:rPr lang="en-US" sz="1600" dirty="0" err="1">
                <a:latin typeface="Tahoma" panose="020B0604030504040204" pitchFamily="34" charset="0"/>
                <a:ea typeface="Tahoma" panose="020B0604030504040204" pitchFamily="34" charset="0"/>
                <a:cs typeface="Tahoma" panose="020B0604030504040204" pitchFamily="34" charset="0"/>
              </a:rPr>
              <a:t>ft</a:t>
            </a:r>
            <a:r>
              <a:rPr lang="en-US" sz="1600" dirty="0">
                <a:latin typeface="Tahoma" panose="020B0604030504040204" pitchFamily="34" charset="0"/>
                <a:ea typeface="Tahoma" panose="020B0604030504040204" pitchFamily="34" charset="0"/>
                <a:cs typeface="Tahoma" panose="020B0604030504040204" pitchFamily="34" charset="0"/>
              </a:rPr>
              <a:t> garage. Inside, this mid-century home features an open floor plan, plantation shutters throughout, professional series appliances, white shaker cabinets with soft-close drawers and doors, honed Carrera marble countertops, farmhouse sink, hardwood floors, and a wet bar. The master bedroom is a great size with W/I closet with built-ins, and the </a:t>
            </a:r>
            <a:r>
              <a:rPr lang="en-US" sz="1600" dirty="0" err="1">
                <a:latin typeface="Tahoma" panose="020B0604030504040204" pitchFamily="34" charset="0"/>
                <a:ea typeface="Tahoma" panose="020B0604030504040204" pitchFamily="34" charset="0"/>
                <a:cs typeface="Tahoma" panose="020B0604030504040204" pitchFamily="34" charset="0"/>
              </a:rPr>
              <a:t>en</a:t>
            </a:r>
            <a:r>
              <a:rPr lang="en-US" sz="1600" dirty="0">
                <a:latin typeface="Tahoma" panose="020B0604030504040204" pitchFamily="34" charset="0"/>
                <a:ea typeface="Tahoma" panose="020B0604030504040204" pitchFamily="34" charset="0"/>
                <a:cs typeface="Tahoma" panose="020B0604030504040204" pitchFamily="34" charset="0"/>
              </a:rPr>
              <a:t>-suite bath has dual sinks, walk-in shower, and beautiful finishes. The additional two bedrooms are large with ample storage, and the hall bathroom is also top-of-the-line. Walk to many neighborhood amenities including Hampton Park.</a:t>
            </a:r>
          </a:p>
        </p:txBody>
      </p:sp>
      <p:grpSp>
        <p:nvGrpSpPr>
          <p:cNvPr id="17" name="Group 16"/>
          <p:cNvGrpSpPr/>
          <p:nvPr/>
        </p:nvGrpSpPr>
        <p:grpSpPr>
          <a:xfrm>
            <a:off x="136913" y="8763000"/>
            <a:ext cx="7498575" cy="1143000"/>
            <a:chOff x="150000" y="8763000"/>
            <a:chExt cx="7498575" cy="114300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53200" y="9001125"/>
              <a:ext cx="1095375" cy="6667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0000" y="8763000"/>
              <a:ext cx="845820" cy="114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sp>
        <p:nvSpPr>
          <p:cNvPr id="4" name="Rectangle 3"/>
          <p:cNvSpPr/>
          <p:nvPr/>
        </p:nvSpPr>
        <p:spPr>
          <a:xfrm>
            <a:off x="0" y="8826668"/>
            <a:ext cx="7772400" cy="892552"/>
          </a:xfrm>
          <a:prstGeom prst="rect">
            <a:avLst/>
          </a:prstGeom>
        </p:spPr>
        <p:txBody>
          <a:bodyPr wrap="square">
            <a:spAutoFit/>
          </a:bodyPr>
          <a:lstStyle/>
          <a:p>
            <a:pPr algn="ctr"/>
            <a:r>
              <a:rPr lang="en-US" dirty="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rPr>
              <a:t>Casey Anderson</a:t>
            </a:r>
          </a:p>
          <a:p>
            <a:pPr algn="ctr"/>
            <a:r>
              <a:rPr lang="en-US" sz="1600" dirty="0">
                <a:solidFill>
                  <a:schemeClr val="tx1">
                    <a:lumMod val="50000"/>
                    <a:lumOff val="50000"/>
                  </a:schemeClr>
                </a:solidFill>
                <a:latin typeface="Tahoma" panose="020B0604030504040204" pitchFamily="34" charset="0"/>
                <a:ea typeface="Tahoma" panose="020B0604030504040204" pitchFamily="34" charset="0"/>
                <a:cs typeface="Tahoma" panose="020B0604030504040204" pitchFamily="34" charset="0"/>
              </a:rPr>
              <a:t>Cell 843-410-3525</a:t>
            </a:r>
          </a:p>
          <a:p>
            <a:pPr algn="ctr"/>
            <a:r>
              <a:rPr lang="en-US" sz="1600" dirty="0">
                <a:solidFill>
                  <a:srgbClr val="C00000"/>
                </a:solidFill>
                <a:latin typeface="Tahoma" panose="020B0604030504040204" pitchFamily="34" charset="0"/>
                <a:ea typeface="Tahoma" panose="020B0604030504040204" pitchFamily="34" charset="0"/>
                <a:cs typeface="Tahoma" panose="020B0604030504040204" pitchFamily="34" charset="0"/>
              </a:rPr>
              <a:t>caseysellscharleston@gmail.com</a:t>
            </a:r>
          </a:p>
        </p:txBody>
      </p:sp>
      <p:sp>
        <p:nvSpPr>
          <p:cNvPr id="5" name="Rectangle 4"/>
          <p:cNvSpPr/>
          <p:nvPr/>
        </p:nvSpPr>
        <p:spPr>
          <a:xfrm>
            <a:off x="0" y="9796790"/>
            <a:ext cx="7772400" cy="261610"/>
          </a:xfrm>
          <a:prstGeom prst="rect">
            <a:avLst/>
          </a:prstGeom>
        </p:spPr>
        <p:txBody>
          <a:bodyPr wrap="square" anchor="b">
            <a:spAutoFit/>
          </a:bodyPr>
          <a:lstStyle/>
          <a:p>
            <a:pPr algn="ctr"/>
            <a:r>
              <a:rPr lang="en-US" sz="1100" dirty="0">
                <a:solidFill>
                  <a:schemeClr val="bg1">
                    <a:lumMod val="65000"/>
                  </a:schemeClr>
                </a:solidFill>
              </a:rPr>
              <a:t>Keller Williams Realty Charleston | 496 </a:t>
            </a:r>
            <a:r>
              <a:rPr lang="en-US" sz="1100" dirty="0" err="1">
                <a:solidFill>
                  <a:schemeClr val="bg1">
                    <a:lumMod val="65000"/>
                  </a:schemeClr>
                </a:solidFill>
              </a:rPr>
              <a:t>Bramson</a:t>
            </a:r>
            <a:r>
              <a:rPr lang="en-US" sz="1100" dirty="0">
                <a:solidFill>
                  <a:schemeClr val="bg1">
                    <a:lumMod val="65000"/>
                  </a:schemeClr>
                </a:solidFill>
              </a:rPr>
              <a:t> Ct, Suite 200 | Mt Pleasant, SC 29464 </a:t>
            </a:r>
          </a:p>
        </p:txBody>
      </p:sp>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36913" y="171450"/>
            <a:ext cx="2928936" cy="3905249"/>
          </a:xfrm>
          <a:prstGeom prst="rect">
            <a:avLst/>
          </a:prstGeom>
          <a:ln w="38100" cap="sq">
            <a:noFill/>
            <a:prstDash val="solid"/>
            <a:miter lim="800000"/>
          </a:ln>
          <a:effectLst>
            <a:outerShdw blurRad="50800" dist="38100" dir="2700000" algn="tl" rotWithShape="0">
              <a:srgbClr val="000000">
                <a:alpha val="43000"/>
              </a:srgbClr>
            </a:outerShdw>
          </a:effectLst>
        </p:spPr>
      </p:pic>
      <p:pic>
        <p:nvPicPr>
          <p:cNvPr id="7" name="Pictur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31833" y="4562474"/>
            <a:ext cx="1371600" cy="914400"/>
          </a:xfrm>
          <a:prstGeom prst="rect">
            <a:avLst/>
          </a:prstGeom>
          <a:ln>
            <a:noFill/>
          </a:ln>
          <a:effectLst>
            <a:outerShdw blurRad="190500" algn="tl" rotWithShape="0">
              <a:srgbClr val="000000">
                <a:alpha val="70000"/>
              </a:srgbClr>
            </a:outerShdw>
          </a:effectLst>
        </p:spPr>
      </p:pic>
      <p:pic>
        <p:nvPicPr>
          <p:cNvPr id="8" name="Picture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263888" y="4562474"/>
            <a:ext cx="1371600" cy="914400"/>
          </a:xfrm>
          <a:prstGeom prst="rect">
            <a:avLst/>
          </a:prstGeom>
          <a:ln>
            <a:noFill/>
          </a:ln>
          <a:effectLst>
            <a:outerShdw blurRad="190500" algn="tl" rotWithShape="0">
              <a:srgbClr val="000000">
                <a:alpha val="70000"/>
              </a:srgbClr>
            </a:outerShdw>
          </a:effectLst>
        </p:spPr>
      </p:pic>
      <p:pic>
        <p:nvPicPr>
          <p:cNvPr id="9" name="Picture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925567" y="4076700"/>
            <a:ext cx="1371600" cy="1028700"/>
          </a:xfrm>
          <a:prstGeom prst="rect">
            <a:avLst/>
          </a:prstGeom>
          <a:ln>
            <a:noFill/>
          </a:ln>
          <a:effectLst>
            <a:outerShdw blurRad="190500" algn="tl" rotWithShape="0">
              <a:srgbClr val="000000">
                <a:alpha val="70000"/>
              </a:srgbClr>
            </a:outerShdw>
          </a:effectLst>
        </p:spPr>
      </p:pic>
      <p:pic>
        <p:nvPicPr>
          <p:cNvPr id="10" name="Picture 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36913" y="5962649"/>
            <a:ext cx="1371600" cy="914400"/>
          </a:xfrm>
          <a:prstGeom prst="rect">
            <a:avLst/>
          </a:prstGeom>
          <a:ln>
            <a:noFill/>
          </a:ln>
          <a:effectLst>
            <a:outerShdw blurRad="190500" algn="tl" rotWithShape="0">
              <a:srgbClr val="000000">
                <a:alpha val="70000"/>
              </a:srgbClr>
            </a:outerShdw>
          </a:effectLst>
        </p:spPr>
      </p:pic>
      <p:pic>
        <p:nvPicPr>
          <p:cNvPr id="11" name="Picture 10"/>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263888" y="5962649"/>
            <a:ext cx="1371600" cy="914400"/>
          </a:xfrm>
          <a:prstGeom prst="rect">
            <a:avLst/>
          </a:prstGeom>
          <a:ln>
            <a:noFill/>
          </a:ln>
          <a:effectLst>
            <a:outerShdw blurRad="190500" algn="tl" rotWithShape="0">
              <a:srgbClr val="000000">
                <a:alpha val="70000"/>
              </a:srgbClr>
            </a:outerShdw>
          </a:effectLst>
        </p:spPr>
      </p:pic>
      <p:pic>
        <p:nvPicPr>
          <p:cNvPr id="12" name="Picture 11"/>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8367008" y="4591050"/>
            <a:ext cx="1371600" cy="1028700"/>
          </a:xfrm>
          <a:prstGeom prst="rect">
            <a:avLst/>
          </a:prstGeom>
          <a:ln>
            <a:noFill/>
          </a:ln>
          <a:effectLst>
            <a:outerShdw blurRad="190500" algn="tl" rotWithShape="0">
              <a:srgbClr val="000000">
                <a:alpha val="70000"/>
              </a:srgbClr>
            </a:outerShdw>
          </a:effectLst>
        </p:spPr>
      </p:pic>
      <p:pic>
        <p:nvPicPr>
          <p:cNvPr id="13" name="Picture 12"/>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36913" y="7362824"/>
            <a:ext cx="1371600" cy="914400"/>
          </a:xfrm>
          <a:prstGeom prst="rect">
            <a:avLst/>
          </a:prstGeom>
          <a:ln>
            <a:noFill/>
          </a:ln>
          <a:effectLst>
            <a:outerShdw blurRad="190500" algn="tl" rotWithShape="0">
              <a:srgbClr val="000000">
                <a:alpha val="70000"/>
              </a:srgbClr>
            </a:outerShdw>
          </a:effectLst>
        </p:spPr>
      </p:pic>
      <p:pic>
        <p:nvPicPr>
          <p:cNvPr id="14" name="Picture 13"/>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263888" y="7391399"/>
            <a:ext cx="1371600" cy="914400"/>
          </a:xfrm>
          <a:prstGeom prst="rect">
            <a:avLst/>
          </a:prstGeom>
          <a:ln>
            <a:noFill/>
          </a:ln>
          <a:effectLst>
            <a:outerShdw blurRad="190500" algn="tl" rotWithShape="0">
              <a:srgbClr val="000000">
                <a:alpha val="70000"/>
              </a:srgbClr>
            </a:outerShdw>
          </a:effectLst>
        </p:spPr>
      </p:pic>
      <p:sp>
        <p:nvSpPr>
          <p:cNvPr id="15" name="Rectangle 14"/>
          <p:cNvSpPr/>
          <p:nvPr/>
        </p:nvSpPr>
        <p:spPr>
          <a:xfrm>
            <a:off x="3065848" y="1001465"/>
            <a:ext cx="4706551" cy="1046440"/>
          </a:xfrm>
          <a:prstGeom prst="rect">
            <a:avLst/>
          </a:prstGeom>
        </p:spPr>
        <p:txBody>
          <a:bodyPr wrap="square">
            <a:spAutoFit/>
          </a:bodyPr>
          <a:lstStyle/>
          <a:p>
            <a:pPr algn="ctr"/>
            <a:r>
              <a:rPr lang="en-US" sz="2400"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204 Saint Margaret Street</a:t>
            </a:r>
          </a:p>
          <a:p>
            <a:pPr algn="ctr"/>
            <a:r>
              <a:rPr lang="en-US" sz="1900"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Charleston</a:t>
            </a:r>
          </a:p>
          <a:p>
            <a:pPr algn="ctr"/>
            <a:r>
              <a:rPr lang="en-US" sz="1900"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MLS# 17024995 </a:t>
            </a:r>
            <a:r>
              <a:rPr lang="en-US" sz="190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$599,000</a:t>
            </a:r>
            <a:endParaRPr lang="en-US" sz="1900"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pic>
        <p:nvPicPr>
          <p:cNvPr id="19" name="Picture 18"/>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3905676" y="2058770"/>
            <a:ext cx="3026894" cy="2017929"/>
          </a:xfrm>
          <a:prstGeom prst="rect">
            <a:avLst/>
          </a:prstGeom>
          <a:ln w="38100" cap="sq">
            <a:no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3074971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TotalTime>
  <Words>183</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Tahoma</vt:lpstr>
      <vt:lpstr>Office Theme</vt:lpstr>
      <vt:lpstr>Wagener Terrace Agent Open House Friday, Sept 15th ~ 11-2</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Bayview Farms Agent Open House Lunch Provided - Monday 11:30-1:30</dc:title>
  <dc:creator>CVH360</dc:creator>
  <cp:lastModifiedBy>A. Thomas Price</cp:lastModifiedBy>
  <cp:revision>9</cp:revision>
  <dcterms:created xsi:type="dcterms:W3CDTF">2006-08-16T00:00:00Z</dcterms:created>
  <dcterms:modified xsi:type="dcterms:W3CDTF">2017-09-15T16:22:39Z</dcterms:modified>
</cp:coreProperties>
</file>