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452173"/>
            <a:ext cx="8000999" cy="2578157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Best priced home in Stoney Creek! This home is in spectacular condition waiting for a new owner. Wood floors, open kitchen concept, 3 large bedrooms, large master with separate bath/tub, double sink vanity and a loft. Sellers have taken great care of this home and installed a gorgeous privacy fence. This home is priced to sell and move in ready! Pictures are worth a thousand words!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823273"/>
            <a:ext cx="3505200" cy="2628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chemeClr val="accent5">
                  <a:lumMod val="75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Move In Ready!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857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4290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25717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1714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4286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43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516086" y="823273"/>
            <a:ext cx="448491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204 Two Forts Road</a:t>
            </a:r>
          </a:p>
          <a:p>
            <a:pPr algn="ctr"/>
            <a:endParaRPr lang="en-US" sz="2400" dirty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Stoney Creek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Moncks Corner, SC 29461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497942" y="2805842"/>
            <a:ext cx="45030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17006029 | $197,500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3 Bed / 2½ Bath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597 Old Mt. Holly Road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Suite 301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745792">
            <a:off x="-2083359" y="2098904"/>
            <a:ext cx="159050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" b="1" cap="none" spc="0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Open House Canceled!</a:t>
            </a:r>
          </a:p>
          <a:p>
            <a:pPr algn="ctr"/>
            <a:r>
              <a:rPr lang="en-US" sz="800" b="1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Under Contract In 3 Days!</a:t>
            </a:r>
            <a:endParaRPr lang="en-US" sz="800" b="1" cap="none" spc="0" dirty="0">
              <a:ln w="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84000"/>
                  </a:prst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136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Monotype Corsiva</vt:lpstr>
      <vt:lpstr>Stencil</vt:lpstr>
      <vt:lpstr>Office Theme</vt:lpstr>
      <vt:lpstr>Move In Ready!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A. Thomas Price</cp:lastModifiedBy>
  <cp:revision>27</cp:revision>
  <dcterms:created xsi:type="dcterms:W3CDTF">2006-08-16T00:00:00Z</dcterms:created>
  <dcterms:modified xsi:type="dcterms:W3CDTF">2017-04-06T19:31:46Z</dcterms:modified>
</cp:coreProperties>
</file>