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3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B31330-197B-4966-B63E-91DC1E73CADF}"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1799264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31330-197B-4966-B63E-91DC1E73CADF}"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89092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31330-197B-4966-B63E-91DC1E73CADF}"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226543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31330-197B-4966-B63E-91DC1E73CADF}"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129200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31330-197B-4966-B63E-91DC1E73CADF}"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71057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B31330-197B-4966-B63E-91DC1E73CADF}"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166825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B31330-197B-4966-B63E-91DC1E73CADF}" type="datetimeFigureOut">
              <a:rPr lang="en-US" smtClean="0"/>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47508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B31330-197B-4966-B63E-91DC1E73CADF}"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17477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31330-197B-4966-B63E-91DC1E73CADF}" type="datetimeFigureOut">
              <a:rPr lang="en-US" smtClean="0"/>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0059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1B31330-197B-4966-B63E-91DC1E73CADF}"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223399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1B31330-197B-4966-B63E-91DC1E73CADF}"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16876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B31330-197B-4966-B63E-91DC1E73CADF}" type="datetimeFigureOut">
              <a:rPr lang="en-US" smtClean="0"/>
              <a:t>4/24/2019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B2479EF-2421-4B87-A841-45346D51E992}" type="slidenum">
              <a:rPr lang="en-US" smtClean="0"/>
              <a:t>‹#›</a:t>
            </a:fld>
            <a:endParaRPr lang="en-US"/>
          </a:p>
        </p:txBody>
      </p:sp>
    </p:spTree>
    <p:extLst>
      <p:ext uri="{BB962C8B-B14F-4D97-AF65-F5344CB8AC3E}">
        <p14:creationId xmlns:p14="http://schemas.microsoft.com/office/powerpoint/2010/main" val="377569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76" y="1"/>
            <a:ext cx="7772400" cy="830996"/>
          </a:xfrm>
          <a:effectLst>
            <a:outerShdw blurRad="63500" dist="63500" dir="5400000" algn="t" rotWithShape="0">
              <a:prstClr val="black">
                <a:alpha val="40000"/>
              </a:prstClr>
            </a:outerShdw>
          </a:effectLst>
        </p:spPr>
        <p:txBody>
          <a:bodyPr anchor="ctr">
            <a:noAutofit/>
          </a:bodyPr>
          <a:lstStyle/>
          <a:p>
            <a:r>
              <a:rPr lang="en-US" sz="4000" dirty="0">
                <a:solidFill>
                  <a:schemeClr val="bg1"/>
                </a:solidFill>
                <a:latin typeface="Pristina" panose="03060402040406080204" pitchFamily="66" charset="0"/>
              </a:rPr>
              <a:t>Closing Costs Paid By Sellers!</a:t>
            </a:r>
            <a:endParaRPr lang="en-US" sz="3200" dirty="0">
              <a:solidFill>
                <a:schemeClr val="bg1"/>
              </a:solidFill>
              <a:latin typeface="Pristina" panose="03060402040406080204" pitchFamily="66"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9927" y="8980283"/>
            <a:ext cx="674400" cy="1015663"/>
          </a:xfrm>
          <a:prstGeom prst="rect">
            <a:avLst/>
          </a:prstGeom>
        </p:spPr>
      </p:pic>
      <p:sp>
        <p:nvSpPr>
          <p:cNvPr id="7" name="Rectangle 6"/>
          <p:cNvSpPr/>
          <p:nvPr/>
        </p:nvSpPr>
        <p:spPr>
          <a:xfrm>
            <a:off x="2176" y="9798513"/>
            <a:ext cx="7772400" cy="261610"/>
          </a:xfrm>
          <a:prstGeom prst="rect">
            <a:avLst/>
          </a:prstGeom>
        </p:spPr>
        <p:txBody>
          <a:bodyPr wrap="square">
            <a:spAutoFit/>
          </a:bodyPr>
          <a:lstStyle/>
          <a:p>
            <a:pPr algn="ctr"/>
            <a:r>
              <a:rPr lang="en-US" sz="1100" dirty="0">
                <a:latin typeface="Quicksand" panose="02000503000000000000" pitchFamily="2" charset="0"/>
              </a:rPr>
              <a:t>AgentOwned Premiere Group | 1800 Trolley Rd | Summerville, SC 29485</a:t>
            </a:r>
          </a:p>
        </p:txBody>
      </p:sp>
      <p:sp>
        <p:nvSpPr>
          <p:cNvPr id="8" name="Rectangle 7"/>
          <p:cNvSpPr/>
          <p:nvPr/>
        </p:nvSpPr>
        <p:spPr>
          <a:xfrm>
            <a:off x="101185" y="8995672"/>
            <a:ext cx="7570031" cy="769441"/>
          </a:xfrm>
          <a:prstGeom prst="rect">
            <a:avLst/>
          </a:prstGeom>
        </p:spPr>
        <p:txBody>
          <a:bodyPr wrap="square">
            <a:spAutoFit/>
          </a:bodyPr>
          <a:lstStyle/>
          <a:p>
            <a:pPr algn="ctr"/>
            <a:r>
              <a:rPr lang="en-US" sz="1600" b="1" dirty="0">
                <a:latin typeface="Quicksand" panose="02000503000000000000" pitchFamily="2" charset="0"/>
              </a:rPr>
              <a:t>Phillip Woody</a:t>
            </a:r>
          </a:p>
          <a:p>
            <a:pPr algn="ctr"/>
            <a:r>
              <a:rPr lang="en-US" sz="1400">
                <a:latin typeface="Quicksand" panose="02000503000000000000" pitchFamily="2" charset="0"/>
              </a:rPr>
              <a:t>(843) 412-3057</a:t>
            </a:r>
            <a:endParaRPr lang="en-US" sz="1400" dirty="0">
              <a:latin typeface="Quicksand" panose="02000503000000000000" pitchFamily="2" charset="0"/>
            </a:endParaRPr>
          </a:p>
          <a:p>
            <a:pPr algn="ctr"/>
            <a:r>
              <a:rPr lang="en-US" sz="1400" dirty="0">
                <a:latin typeface="Quicksand" panose="02000503000000000000" pitchFamily="2" charset="0"/>
              </a:rPr>
              <a:t>ltcolphillipwoody@yahoo.com</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052" y="3995229"/>
            <a:ext cx="1097280" cy="73152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7549" y="3995229"/>
            <a:ext cx="1097280" cy="73152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4046" y="3995229"/>
            <a:ext cx="1097280" cy="73152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7040" y="3995229"/>
            <a:ext cx="1097280" cy="73152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3538" y="3995229"/>
            <a:ext cx="1097280" cy="73152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80543" y="3995229"/>
            <a:ext cx="1097280" cy="731520"/>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2176" y="3061664"/>
            <a:ext cx="7772400" cy="830997"/>
          </a:xfrm>
          <a:prstGeom prst="rect">
            <a:avLst/>
          </a:prstGeom>
        </p:spPr>
        <p:txBody>
          <a:bodyPr wrap="square">
            <a:spAutoFit/>
          </a:bodyPr>
          <a:lstStyle/>
          <a:p>
            <a:pPr algn="ctr"/>
            <a:r>
              <a:rPr lang="nb-NO" sz="2800" dirty="0">
                <a:ln w="3175">
                  <a:noFill/>
                </a:ln>
                <a:effectLst>
                  <a:outerShdw blurRad="38100" dist="38100" dir="2700000" algn="tl">
                    <a:srgbClr val="000000">
                      <a:alpha val="43137"/>
                    </a:srgbClr>
                  </a:outerShdw>
                </a:effectLst>
                <a:latin typeface="Quicksand" panose="02000503000000000000" pitchFamily="2" charset="0"/>
              </a:rPr>
              <a:t>204 Waring Street</a:t>
            </a:r>
          </a:p>
          <a:p>
            <a:pPr algn="ctr"/>
            <a:r>
              <a:rPr lang="en-US" sz="2000" dirty="0">
                <a:ln w="3175">
                  <a:noFill/>
                </a:ln>
                <a:effectLst>
                  <a:outerShdw blurRad="38100" dist="38100" dir="2700000" algn="tl">
                    <a:srgbClr val="000000">
                      <a:alpha val="43137"/>
                    </a:srgbClr>
                  </a:outerShdw>
                </a:effectLst>
                <a:latin typeface="Quicksand" panose="02000503000000000000" pitchFamily="2" charset="0"/>
              </a:rPr>
              <a:t>Summerville, SC 29483 ~ MLS# 19009228 ~ $525,000</a:t>
            </a:r>
          </a:p>
        </p:txBody>
      </p:sp>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59" y="9226015"/>
            <a:ext cx="1144801" cy="524198"/>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6424" y="817627"/>
            <a:ext cx="3322273" cy="2214849"/>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97466" y="817627"/>
            <a:ext cx="3322852" cy="2215235"/>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1052" y="8040962"/>
            <a:ext cx="1097280" cy="731520"/>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07549" y="8040962"/>
            <a:ext cx="1097280" cy="731520"/>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94046" y="8040962"/>
            <a:ext cx="1097280" cy="73152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67040" y="8040962"/>
            <a:ext cx="1097280" cy="731520"/>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53538" y="8040962"/>
            <a:ext cx="1097280" cy="731520"/>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80543" y="8040962"/>
            <a:ext cx="1097280" cy="731520"/>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p:nvPr>
        </p:nvSpPr>
        <p:spPr>
          <a:xfrm>
            <a:off x="0" y="4681407"/>
            <a:ext cx="7772399" cy="3348814"/>
          </a:xfrm>
        </p:spPr>
        <p:txBody>
          <a:bodyPr anchor="ctr">
            <a:noAutofit/>
          </a:bodyPr>
          <a:lstStyle/>
          <a:p>
            <a:r>
              <a:rPr lang="en-US" sz="1800" dirty="0">
                <a:effectLst>
                  <a:outerShdw blurRad="50800" dist="38100" dir="2700000" algn="tl" rotWithShape="0">
                    <a:schemeClr val="bg1">
                      <a:lumMod val="95000"/>
                      <a:alpha val="40000"/>
                    </a:schemeClr>
                  </a:outerShdw>
                </a:effectLst>
                <a:latin typeface="Quicksand" panose="02000503000000000000" pitchFamily="2" charset="0"/>
              </a:rPr>
              <a:t>Exquisite home located in a quite neighborhood on a large double lot within walking distance of Historic District of Summerville. No expense was spared on this newly renovated executive style home. Sophisticated renovated gourmet kitchen with updated and modern stainless appliances. </a:t>
            </a:r>
          </a:p>
          <a:p>
            <a:r>
              <a:rPr lang="en-US" sz="1800" dirty="0">
                <a:effectLst>
                  <a:outerShdw blurRad="50800" dist="38100" dir="2700000" algn="tl" rotWithShape="0">
                    <a:schemeClr val="bg1">
                      <a:lumMod val="95000"/>
                      <a:alpha val="40000"/>
                    </a:schemeClr>
                  </a:outerShdw>
                </a:effectLst>
                <a:latin typeface="Quicksand" panose="02000503000000000000" pitchFamily="2" charset="0"/>
              </a:rPr>
              <a:t>New travertine flooring throughout the home. Extremely large bedrooms and master bath which came right out of a magazine. Privacy fence with shed in backyard. Extra large lot for entertaining or summer afternoon game of croquet or horseshoes. Covered patio suitable for entertaining. Large two car garage.</a:t>
            </a:r>
          </a:p>
        </p:txBody>
      </p:sp>
    </p:spTree>
    <p:extLst>
      <p:ext uri="{BB962C8B-B14F-4D97-AF65-F5344CB8AC3E}">
        <p14:creationId xmlns:p14="http://schemas.microsoft.com/office/powerpoint/2010/main" val="237081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TotalTime>
  <Words>140</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Pristina</vt:lpstr>
      <vt:lpstr>Quicksand</vt:lpstr>
      <vt:lpstr>Office Theme</vt:lpstr>
      <vt:lpstr>Closing Costs Paid By Sellers!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for a Guest Suite in Mt. Pleasant?</dc:title>
  <dc:creator>A. Thomas Price</dc:creator>
  <cp:lastModifiedBy>A. Thomas Price</cp:lastModifiedBy>
  <cp:revision>22</cp:revision>
  <dcterms:created xsi:type="dcterms:W3CDTF">2016-05-13T14:43:32Z</dcterms:created>
  <dcterms:modified xsi:type="dcterms:W3CDTF">2019-04-24T19:10:48Z</dcterms:modified>
</cp:coreProperties>
</file>