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7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7772400" cy="879651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5194300"/>
            <a:ext cx="7772400" cy="1130300"/>
          </a:xfrm>
        </p:spPr>
        <p:txBody>
          <a:bodyPr>
            <a:noAutofit/>
          </a:bodyPr>
          <a:lstStyle/>
          <a:p>
            <a:r>
              <a:rPr lang="en-US" sz="3600" dirty="0" smtClean="0">
                <a:solidFill>
                  <a:schemeClr val="bg1"/>
                </a:solidFill>
                <a:latin typeface="Times New Roman" panose="02020603050405020304" pitchFamily="18" charset="0"/>
                <a:cs typeface="Times New Roman" panose="02020603050405020304" pitchFamily="18" charset="0"/>
              </a:rPr>
              <a:t>204-6B Sans </a:t>
            </a:r>
            <a:r>
              <a:rPr lang="en-US" sz="3600" dirty="0">
                <a:solidFill>
                  <a:schemeClr val="bg1"/>
                </a:solidFill>
                <a:latin typeface="Times New Roman" panose="02020603050405020304" pitchFamily="18" charset="0"/>
                <a:cs typeface="Times New Roman" panose="02020603050405020304" pitchFamily="18" charset="0"/>
              </a:rPr>
              <a:t>Souci </a:t>
            </a:r>
            <a:r>
              <a:rPr lang="en-US" sz="3600" dirty="0" smtClean="0">
                <a:solidFill>
                  <a:schemeClr val="bg1"/>
                </a:solidFill>
                <a:latin typeface="Times New Roman" panose="02020603050405020304" pitchFamily="18" charset="0"/>
                <a:cs typeface="Times New Roman" panose="02020603050405020304" pitchFamily="18" charset="0"/>
              </a:rPr>
              <a:t>St</a:t>
            </a:r>
            <a:r>
              <a:rPr lang="en-US" sz="3600" dirty="0">
                <a:solidFill>
                  <a:schemeClr val="bg1"/>
                </a:solidFill>
                <a:latin typeface="Times New Roman" panose="02020603050405020304" pitchFamily="18" charset="0"/>
                <a:cs typeface="Times New Roman" panose="02020603050405020304" pitchFamily="18" charset="0"/>
              </a:rPr>
              <a:t/>
            </a:r>
            <a:br>
              <a:rPr lang="en-US" sz="3600" dirty="0">
                <a:solidFill>
                  <a:schemeClr val="bg1"/>
                </a:solidFill>
                <a:latin typeface="Times New Roman" panose="02020603050405020304" pitchFamily="18" charset="0"/>
                <a:cs typeface="Times New Roman" panose="02020603050405020304" pitchFamily="18" charset="0"/>
              </a:rPr>
            </a:br>
            <a:r>
              <a:rPr lang="en-US" sz="2800" dirty="0">
                <a:solidFill>
                  <a:schemeClr val="bg1"/>
                </a:solidFill>
                <a:latin typeface="Times New Roman" panose="02020603050405020304" pitchFamily="18" charset="0"/>
                <a:cs typeface="Times New Roman" panose="02020603050405020304" pitchFamily="18" charset="0"/>
              </a:rPr>
              <a:t>Charleston ~ MLS# 1323284 ~ $183,000</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6324600"/>
            <a:ext cx="7772400" cy="2286000"/>
          </a:xfrm>
        </p:spPr>
        <p:txBody>
          <a:bodyPr anchor="ctr">
            <a:normAutofit/>
          </a:bodyPr>
          <a:lstStyle/>
          <a:p>
            <a:r>
              <a:rPr lang="en-US" sz="2000" dirty="0">
                <a:solidFill>
                  <a:schemeClr val="bg1">
                    <a:lumMod val="95000"/>
                  </a:schemeClr>
                </a:solidFill>
                <a:latin typeface="Times New Roman" panose="02020603050405020304" pitchFamily="18" charset="0"/>
                <a:cs typeface="Times New Roman" panose="02020603050405020304" pitchFamily="18" charset="0"/>
              </a:rPr>
              <a:t>This absolutely lovely 3 bedroom, 2 full bath condo has been lovingly maintained and updated. Beautiful wood floors, custom built shelves in the dining room and 3rd bedroom, updated 2nd bath with travertine tile and much more. Don't miss this great home - Regime includes maintenance, insurance, termite bond, water bill and pool. This Sans Souci condo complex is beautiful riverfront community with marsh views of the Ashley River.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600" y="76200"/>
            <a:ext cx="6807200" cy="5105400"/>
          </a:xfrm>
          <a:prstGeom prst="rect">
            <a:avLst/>
          </a:prstGeom>
          <a:ln w="28575">
            <a:noFill/>
          </a:ln>
        </p:spPr>
      </p:pic>
      <p:sp>
        <p:nvSpPr>
          <p:cNvPr id="5" name="Rectangle 4"/>
          <p:cNvSpPr/>
          <p:nvPr/>
        </p:nvSpPr>
        <p:spPr>
          <a:xfrm>
            <a:off x="0" y="76200"/>
            <a:ext cx="7772400" cy="584775"/>
          </a:xfrm>
          <a:prstGeom prst="rect">
            <a:avLst/>
          </a:prstGeom>
          <a:solidFill>
            <a:schemeClr val="tx1"/>
          </a:solidFill>
          <a:effectLst>
            <a:outerShdw blurRad="50800" dist="38100" dir="5400000" algn="t" rotWithShape="0">
              <a:prstClr val="black">
                <a:alpha val="40000"/>
              </a:prstClr>
            </a:outerShdw>
          </a:effectLst>
        </p:spPr>
        <p:txBody>
          <a:bodyPr wrap="square" anchor="ctr">
            <a:spAutoFit/>
          </a:bodyPr>
          <a:lstStyle/>
          <a:p>
            <a:pPr algn="ctr"/>
            <a:r>
              <a:rPr lang="en-US" sz="3200"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Wagener Terrace Condo </a:t>
            </a:r>
            <a:r>
              <a:rPr lang="en-US" sz="3200"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Under </a:t>
            </a:r>
            <a:r>
              <a:rPr lang="en-US" sz="3200"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$190k!</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093038" y="9094083"/>
            <a:ext cx="2647950"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0" y="8796516"/>
            <a:ext cx="4419600" cy="1261884"/>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Marshall Walker</a:t>
            </a:r>
          </a:p>
          <a:p>
            <a:r>
              <a:rPr lang="en-US" sz="2400">
                <a:latin typeface="Times New Roman" panose="02020603050405020304" pitchFamily="18" charset="0"/>
                <a:cs typeface="Times New Roman" panose="02020603050405020304" pitchFamily="18" charset="0"/>
              </a:rPr>
              <a:t>843-532-3214 M</a:t>
            </a:r>
          </a:p>
          <a:p>
            <a:r>
              <a:rPr lang="en-US" sz="2400" smtClean="0">
                <a:latin typeface="Times New Roman" panose="02020603050405020304" pitchFamily="18" charset="0"/>
                <a:cs typeface="Times New Roman" panose="02020603050405020304" pitchFamily="18" charset="0"/>
              </a:rPr>
              <a:t>mwalker@marshallwalker.com</a:t>
            </a:r>
            <a:endParaRPr lang="en-US" sz="2400" dirty="0">
              <a:latin typeface="Times New Roman" panose="02020603050405020304" pitchFamily="18" charset="0"/>
              <a:cs typeface="Times New Roman" panose="02020603050405020304" pitchFamily="18" charset="0"/>
            </a:endParaRPr>
          </a:p>
        </p:txBody>
      </p:sp>
      <p:grpSp>
        <p:nvGrpSpPr>
          <p:cNvPr id="14" name="Group 13"/>
          <p:cNvGrpSpPr/>
          <p:nvPr/>
        </p:nvGrpSpPr>
        <p:grpSpPr>
          <a:xfrm>
            <a:off x="95567" y="838200"/>
            <a:ext cx="7581267" cy="4153727"/>
            <a:chOff x="57150" y="800926"/>
            <a:chExt cx="7581267" cy="4153727"/>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17013" y="4038600"/>
              <a:ext cx="1221404" cy="916053"/>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0" y="1880151"/>
              <a:ext cx="1221404" cy="916053"/>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50" y="800926"/>
              <a:ext cx="1221404" cy="916053"/>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150" y="2959376"/>
              <a:ext cx="1221404" cy="916053"/>
            </a:xfrm>
            <a:prstGeom prst="rect">
              <a:avLst/>
            </a:prstGeom>
            <a:ln>
              <a:solidFill>
                <a:schemeClr val="bg1"/>
              </a:solid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 y="4038600"/>
              <a:ext cx="1221404" cy="916053"/>
            </a:xfrm>
            <a:prstGeom prst="rect">
              <a:avLst/>
            </a:prstGeom>
            <a:ln>
              <a:solidFill>
                <a:schemeClr val="bg1"/>
              </a:solidFill>
            </a:ln>
            <a:effectLst>
              <a:outerShdw blurRad="190500" algn="tl" rotWithShape="0">
                <a:srgbClr val="000000">
                  <a:alpha val="70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17013" y="1880151"/>
              <a:ext cx="1221404" cy="916053"/>
            </a:xfrm>
            <a:prstGeom prst="rect">
              <a:avLst/>
            </a:prstGeom>
            <a:ln>
              <a:solidFill>
                <a:schemeClr val="bg1"/>
              </a:solid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17013" y="800926"/>
              <a:ext cx="1221404" cy="916053"/>
            </a:xfrm>
            <a:prstGeom prst="rect">
              <a:avLst/>
            </a:prstGeom>
            <a:ln>
              <a:solidFill>
                <a:schemeClr val="bg1"/>
              </a:solid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17013" y="2959376"/>
              <a:ext cx="1221404" cy="916053"/>
            </a:xfrm>
            <a:prstGeom prst="rect">
              <a:avLst/>
            </a:prstGeom>
            <a:ln>
              <a:solidFill>
                <a:schemeClr val="bg1"/>
              </a:solid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75736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95</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204-6B Sans Souci St Charleston ~ MLS# 1323284 ~ $183,000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Clements Ferry Rd ~ MLS# 1328208</dc:title>
  <dc:creator>CVH360</dc:creator>
  <cp:lastModifiedBy>atp1313@gmail.com</cp:lastModifiedBy>
  <cp:revision>5</cp:revision>
  <dcterms:created xsi:type="dcterms:W3CDTF">2006-08-16T00:00:00Z</dcterms:created>
  <dcterms:modified xsi:type="dcterms:W3CDTF">2014-06-11T21:16:52Z</dcterms:modified>
</cp:coreProperties>
</file>