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200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hyperlink" Target="mailto:melissabritt@remax.net" TargetMode="External"/><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1066800"/>
          </a:xfrm>
        </p:spPr>
        <p:txBody>
          <a:bodyPr>
            <a:normAutofit fontScale="90000"/>
          </a:bodyPr>
          <a:lstStyle/>
          <a:p>
            <a:r>
              <a:rPr lang="en-US" sz="3600" i="1" dirty="0">
                <a:solidFill>
                  <a:schemeClr val="bg1"/>
                </a:solidFill>
              </a:rPr>
              <a:t>5 Minutes </a:t>
            </a:r>
            <a:r>
              <a:rPr lang="en-US" sz="3600" i="1" dirty="0" smtClean="0">
                <a:solidFill>
                  <a:schemeClr val="bg1"/>
                </a:solidFill>
              </a:rPr>
              <a:t>to </a:t>
            </a:r>
            <a:r>
              <a:rPr lang="en-US" sz="3600" i="1" dirty="0">
                <a:solidFill>
                  <a:schemeClr val="bg1"/>
                </a:solidFill>
              </a:rPr>
              <a:t>the Beach!!</a:t>
            </a:r>
            <a:r>
              <a:rPr lang="en-US" sz="3600" i="1" dirty="0" smtClean="0">
                <a:solidFill>
                  <a:schemeClr val="bg1"/>
                </a:solidFill>
              </a:rPr>
              <a:t/>
            </a:r>
            <a:br>
              <a:rPr lang="en-US" sz="3600" i="1" dirty="0" smtClean="0">
                <a:solidFill>
                  <a:schemeClr val="bg1"/>
                </a:solidFill>
              </a:rPr>
            </a:br>
            <a:r>
              <a:rPr lang="en-US" sz="2200" dirty="0">
                <a:solidFill>
                  <a:schemeClr val="bg1"/>
                </a:solidFill>
              </a:rPr>
              <a:t>2051 Presidio Drive | Quail Hollow | Mount Pleasant | MLS# 15008482 | $355,000</a:t>
            </a:r>
            <a:endParaRPr lang="en-US" sz="3100" dirty="0">
              <a:solidFill>
                <a:schemeClr val="bg1"/>
              </a:solidFill>
            </a:endParaRPr>
          </a:p>
        </p:txBody>
      </p:sp>
      <p:sp>
        <p:nvSpPr>
          <p:cNvPr id="3" name="Subtitle 2"/>
          <p:cNvSpPr>
            <a:spLocks noGrp="1"/>
          </p:cNvSpPr>
          <p:nvPr>
            <p:ph type="subTitle" idx="1"/>
          </p:nvPr>
        </p:nvSpPr>
        <p:spPr>
          <a:xfrm>
            <a:off x="-4210610" y="990600"/>
            <a:ext cx="3886200" cy="1143000"/>
          </a:xfrm>
        </p:spPr>
        <p:txBody>
          <a:bodyPr/>
          <a:lstStyle/>
          <a:p>
            <a:r>
              <a:rPr lang="en-US" dirty="0">
                <a:solidFill>
                  <a:schemeClr val="bg1"/>
                </a:solidFill>
              </a:rPr>
              <a:t>137 </a:t>
            </a:r>
            <a:r>
              <a:rPr lang="en-US" dirty="0" err="1">
                <a:solidFill>
                  <a:schemeClr val="bg1"/>
                </a:solidFill>
              </a:rPr>
              <a:t>Beaufain</a:t>
            </a:r>
            <a:r>
              <a:rPr lang="en-US" dirty="0">
                <a:solidFill>
                  <a:schemeClr val="bg1"/>
                </a:solidFill>
              </a:rPr>
              <a:t> Street</a:t>
            </a:r>
          </a:p>
          <a:p>
            <a:r>
              <a:rPr lang="en-US" sz="2400" dirty="0">
                <a:solidFill>
                  <a:schemeClr val="bg1"/>
                </a:solidFill>
              </a:rPr>
              <a:t>MLS# </a:t>
            </a:r>
            <a:r>
              <a:rPr lang="en-US" sz="2400" dirty="0" smtClean="0">
                <a:solidFill>
                  <a:schemeClr val="bg1"/>
                </a:solidFill>
              </a:rPr>
              <a:t>15000837 - $1,150,000</a:t>
            </a:r>
            <a:endParaRPr lang="en-US" sz="2400" dirty="0">
              <a:solidFill>
                <a:schemeClr val="bg1"/>
              </a:solidFill>
            </a:endParaRPr>
          </a:p>
        </p:txBody>
      </p:sp>
      <p:pic>
        <p:nvPicPr>
          <p:cNvPr id="1026" name="Picture 2" descr="http://www.charlestonvirtualhomes.com/images/logos/remax_eli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0" y="5706844"/>
            <a:ext cx="2190750" cy="10096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0161" y="5706844"/>
            <a:ext cx="700444" cy="10096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 y="5685443"/>
            <a:ext cx="9143999" cy="1031051"/>
          </a:xfrm>
          <a:prstGeom prst="rect">
            <a:avLst/>
          </a:prstGeom>
        </p:spPr>
        <p:txBody>
          <a:bodyPr wrap="square">
            <a:spAutoFit/>
          </a:bodyPr>
          <a:lstStyle/>
          <a:p>
            <a:pPr algn="ctr"/>
            <a:r>
              <a:rPr lang="en-US" sz="1400" b="1" dirty="0"/>
              <a:t>Melissa Britt </a:t>
            </a:r>
            <a:r>
              <a:rPr lang="en-US" sz="1400" b="1" dirty="0" err="1"/>
              <a:t>Thierfelder</a:t>
            </a:r>
            <a:r>
              <a:rPr lang="en-US" sz="1400" b="1" dirty="0"/>
              <a:t>, </a:t>
            </a:r>
            <a:r>
              <a:rPr lang="en-US" sz="1400" b="1" dirty="0" smtClean="0"/>
              <a:t>MRP</a:t>
            </a:r>
            <a:r>
              <a:rPr lang="en-US" sz="1200" dirty="0"/>
              <a:t/>
            </a:r>
            <a:br>
              <a:rPr lang="en-US" sz="1200" dirty="0"/>
            </a:br>
            <a:r>
              <a:rPr lang="en-US" sz="1200" dirty="0" smtClean="0">
                <a:hlinkClick r:id="rId5"/>
              </a:rPr>
              <a:t>melissabritt@remax.net</a:t>
            </a:r>
            <a:endParaRPr lang="en-US" sz="1200" dirty="0" smtClean="0"/>
          </a:p>
          <a:p>
            <a:pPr algn="ctr"/>
            <a:r>
              <a:rPr lang="en-US" sz="1200" dirty="0" smtClean="0"/>
              <a:t>Office</a:t>
            </a:r>
            <a:r>
              <a:rPr lang="en-US" sz="1200" dirty="0"/>
              <a:t>: 843-442-8787 | Cell:  843.725.8016</a:t>
            </a:r>
            <a:endParaRPr lang="en-US" sz="1200" dirty="0" smtClean="0"/>
          </a:p>
          <a:p>
            <a:pPr algn="ctr"/>
            <a:r>
              <a:rPr lang="en-US" sz="1200" dirty="0"/>
              <a:t>www.melissabritt.remax-carolina.com </a:t>
            </a:r>
            <a:endParaRPr lang="en-US" sz="1200" dirty="0" smtClean="0"/>
          </a:p>
          <a:p>
            <a:pPr algn="ctr"/>
            <a:r>
              <a:rPr lang="en-US" sz="1100" dirty="0" smtClean="0"/>
              <a:t>RE/MAX </a:t>
            </a:r>
            <a:r>
              <a:rPr lang="en-US" sz="1100" dirty="0"/>
              <a:t>Elite | 91 Broad St | Charleston, SC 29401</a:t>
            </a:r>
          </a:p>
        </p:txBody>
      </p:sp>
      <p:sp>
        <p:nvSpPr>
          <p:cNvPr id="8" name="Subtitle 2"/>
          <p:cNvSpPr txBox="1">
            <a:spLocks/>
          </p:cNvSpPr>
          <p:nvPr/>
        </p:nvSpPr>
        <p:spPr>
          <a:xfrm>
            <a:off x="4597122" y="1295400"/>
            <a:ext cx="4521755" cy="2977777"/>
          </a:xfrm>
          <a:prstGeom prst="rect">
            <a:avLst/>
          </a:prstGeom>
        </p:spPr>
        <p:txBody>
          <a:bodyPr vert="horz" lIns="91440" tIns="45720" rIns="91440" bIns="45720" rtlCol="0" anchor="ctr">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400" dirty="0" smtClean="0">
                <a:solidFill>
                  <a:schemeClr val="bg1"/>
                </a:solidFill>
              </a:rPr>
              <a:t>LOCATION, LOCATION, LOCATION!! 5 </a:t>
            </a:r>
            <a:r>
              <a:rPr lang="en-US" sz="1400" dirty="0">
                <a:solidFill>
                  <a:schemeClr val="bg1"/>
                </a:solidFill>
              </a:rPr>
              <a:t>minutes away from the beach &amp; Mt. Pleasant Towne Center! One of the biggest lots in the neighborhood with inviting curb appeal, full privacy fence, double porches &amp; custom-made pergola for patio entertaining! The family room consists of 18ft ceilings, wood burning fireplace, transom windows allowing for tons of natural light! Cherry wood cabinets in the kitchen, granite countertops, stainless steel appliances &amp; tile flooring. Upstairs you will find the large master with walk-in closet. Master bath has pedestal sinks, over-sized shower with 2 shower heads &amp; a garden tub. Two additional bedrooms share 2nd full bath &amp; guests can enjoy the walk out 2nd story porch. Backyard is a blank canvas with mature oak trees and tons of potential! Don't miss out!</a:t>
            </a:r>
            <a:endParaRPr lang="en-US" sz="1400" dirty="0">
              <a:solidFill>
                <a:schemeClr val="bg1"/>
              </a:solidFill>
            </a:endParaRPr>
          </a:p>
        </p:txBody>
      </p:sp>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5123" y="1295401"/>
            <a:ext cx="4454256" cy="297777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038600" y="2667000"/>
            <a:ext cx="3765550" cy="338554"/>
          </a:xfrm>
          <a:prstGeom prst="rect">
            <a:avLst/>
          </a:prstGeom>
          <a:solidFill>
            <a:schemeClr val="tx2">
              <a:lumMod val="60000"/>
              <a:lumOff val="40000"/>
            </a:schemeClr>
          </a:solidFill>
        </p:spPr>
        <p:txBody>
          <a:bodyPr wrap="square" rtlCol="0">
            <a:spAutoFit/>
          </a:bodyPr>
          <a:lstStyle/>
          <a:p>
            <a:pPr algn="ctr"/>
            <a:r>
              <a:rPr lang="en-US" sz="1600" i="1" dirty="0" smtClean="0">
                <a:solidFill>
                  <a:schemeClr val="bg1"/>
                </a:solidFill>
                <a:effectLst>
                  <a:outerShdw blurRad="38100" dist="38100" dir="2700000" algn="tl">
                    <a:srgbClr val="000000">
                      <a:alpha val="43137"/>
                    </a:srgbClr>
                  </a:outerShdw>
                </a:effectLst>
              </a:rPr>
              <a:t>Check out the virtual tour for more pix!</a:t>
            </a:r>
            <a:endParaRPr lang="en-US" sz="1600" i="1" dirty="0">
              <a:solidFill>
                <a:schemeClr val="bg1"/>
              </a:solidFill>
              <a:effectLst>
                <a:outerShdw blurRad="38100" dist="38100" dir="2700000" algn="tl">
                  <a:srgbClr val="000000">
                    <a:alpha val="43137"/>
                  </a:srgbClr>
                </a:outerShdw>
              </a:effectLst>
            </a:endParaRPr>
          </a:p>
        </p:txBody>
      </p:sp>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3169" y="4472227"/>
            <a:ext cx="1472184"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4"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742518" y="4472227"/>
            <a:ext cx="642974"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5" name="Picture 8"/>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12657" y="4472227"/>
            <a:ext cx="1472184"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6"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312006" y="4472227"/>
            <a:ext cx="537369"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7" name="Picture 8"/>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2344"/>
          <a:stretch/>
        </p:blipFill>
        <p:spPr bwMode="auto">
          <a:xfrm>
            <a:off x="5076540" y="4472227"/>
            <a:ext cx="1472184"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8" name="Picture 8"/>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775889" y="4472227"/>
            <a:ext cx="643639"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9" name="Picture 8"/>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7327"/>
          <a:stretch/>
        </p:blipFill>
        <p:spPr bwMode="auto">
          <a:xfrm>
            <a:off x="7646693" y="4472227"/>
            <a:ext cx="1472184" cy="9624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5227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176</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 Minutes to the Beach!! 2051 Presidio Drive | Quail Hollow | Mount Pleasant | MLS# 15008482 | $355,000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Harleston Village Open House Saturday March 21st 12-2</dc:title>
  <dc:creator>CVH360</dc:creator>
  <cp:lastModifiedBy>atp1313@gmail.com</cp:lastModifiedBy>
  <cp:revision>5</cp:revision>
  <dcterms:created xsi:type="dcterms:W3CDTF">2006-08-16T00:00:00Z</dcterms:created>
  <dcterms:modified xsi:type="dcterms:W3CDTF">2015-05-22T12:59:36Z</dcterms:modified>
</cp:coreProperties>
</file>