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1C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2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2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3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6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15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82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9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95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6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2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47"/>
            <a:ext cx="7786913" cy="5191275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" y="42570"/>
            <a:ext cx="7786913" cy="848991"/>
          </a:xfrm>
        </p:spPr>
        <p:txBody>
          <a:bodyPr anchor="ctr">
            <a:normAutofit fontScale="90000"/>
          </a:bodyPr>
          <a:lstStyle/>
          <a:p>
            <a:r>
              <a:rPr lang="en-US" sz="27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F75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</a:rPr>
              <a:t>New Price</a:t>
            </a:r>
            <a:br>
              <a:rPr lang="en-US" sz="2000" b="1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1CD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</a:rPr>
            </a:br>
            <a:r>
              <a:rPr lang="en-US" sz="18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1CD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</a:rPr>
              <a:t>Dunes West Town Home</a:t>
            </a:r>
            <a:br>
              <a:rPr lang="en-US" sz="18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1CD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</a:rPr>
            </a:br>
            <a:r>
              <a:rPr lang="en-US" sz="1800" dirty="0">
                <a:ln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F1CD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kota" pitchFamily="2" charset="0"/>
              </a:rPr>
              <a:t>Can Be Yours For The Holidays!</a:t>
            </a:r>
            <a:endParaRPr lang="en-US" sz="2000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F1CD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kota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98734"/>
            <a:ext cx="7772399" cy="3518546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Sought after Dunes West location, minutes to the beach and historic Downtown Charleston!</a:t>
            </a:r>
          </a:p>
          <a:p>
            <a:endParaRPr lang="en-US" sz="1400" b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This would make a lovely primary residence or vacation getaway!  Resort like amenities including swimming, tennis, fitness center and golf are available.  Open concept with a gorgeous kitchen including granite counters and stainless steel appliances. Huge screened porch overlooking a private, wooded back yard. All three bedrooms are upstairs with an extra bonus area- perfect for a playroom, home office, or an exercise area. Huge master suite with a sitting area and luxurious master bath. Laundry room upstairs for an added convenience. Seller will consider painting the main level or providing a painting allowance with a full price offer. CAN CLOSE BEFORE THE HOLIDAYS!!!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  <a:p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View the 3D Walk through tour here:</a:t>
            </a:r>
          </a:p>
          <a:p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http://southcarolina3drentals.com/index.php/3d-model/2052-kings-grant/fullscreen</a:t>
            </a:r>
            <a:endParaRPr lang="en-US" sz="1200" b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8682459"/>
            <a:ext cx="7772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Franklin Gothic Book" panose="020B0503020102020204" pitchFamily="34" charset="0"/>
              </a:rPr>
              <a:t>Ellen O'Neil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Broker/Owner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Ellen O'Neil Realty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ABR, e-PRO, CNE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Charleston Realtor of Distinction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(843)300-8530</a:t>
            </a:r>
          </a:p>
          <a:p>
            <a:pPr algn="ctr"/>
            <a:r>
              <a:rPr lang="en-US" sz="1100" dirty="0">
                <a:solidFill>
                  <a:srgbClr val="C00000"/>
                </a:solidFill>
                <a:latin typeface="Franklin Gothic Book" panose="020B0503020102020204" pitchFamily="34" charset="0"/>
              </a:rPr>
              <a:t>http://EllenONeilRealty.com</a:t>
            </a:r>
            <a:endParaRPr lang="en-US" sz="1600" dirty="0">
              <a:solidFill>
                <a:srgbClr val="C00000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67" y="80671"/>
            <a:ext cx="1600200" cy="1066800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67" y="2704799"/>
            <a:ext cx="1600200" cy="1066800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66" y="4016863"/>
            <a:ext cx="1600200" cy="1066800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13" y="1392735"/>
            <a:ext cx="1600200" cy="1066800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Rectangle 14"/>
          <p:cNvSpPr/>
          <p:nvPr/>
        </p:nvSpPr>
        <p:spPr>
          <a:xfrm>
            <a:off x="0" y="4234673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solidFill>
                    <a:schemeClr val="accent4">
                      <a:lumMod val="40000"/>
                      <a:lumOff val="60000"/>
                    </a:schemeClr>
                  </a:solidFill>
                </a:ln>
                <a:solidFill>
                  <a:srgbClr val="F1CD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2052 Kings Gate Lane</a:t>
            </a:r>
          </a:p>
          <a:p>
            <a:pPr algn="ctr"/>
            <a:r>
              <a:rPr lang="en-US" sz="1600" dirty="0">
                <a:ln w="3175">
                  <a:solidFill>
                    <a:schemeClr val="accent4">
                      <a:lumMod val="40000"/>
                      <a:lumOff val="60000"/>
                    </a:schemeClr>
                  </a:solidFill>
                </a:ln>
                <a:solidFill>
                  <a:srgbClr val="F1CD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Dunes West ~ Mount Pleasant, SC 29466</a:t>
            </a:r>
          </a:p>
          <a:p>
            <a:pPr algn="ctr"/>
            <a:r>
              <a:rPr lang="en-US" sz="1600" dirty="0">
                <a:ln w="3175">
                  <a:solidFill>
                    <a:schemeClr val="accent4">
                      <a:lumMod val="40000"/>
                      <a:lumOff val="60000"/>
                    </a:schemeClr>
                  </a:solidFill>
                </a:ln>
                <a:solidFill>
                  <a:srgbClr val="F1CD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MLS# 17019979 ~ $364,900</a:t>
            </a:r>
            <a:endParaRPr lang="en-US" sz="1200" dirty="0">
              <a:ln w="3175">
                <a:solidFill>
                  <a:schemeClr val="accent4">
                    <a:lumMod val="40000"/>
                    <a:lumOff val="60000"/>
                  </a:schemeClr>
                </a:solidFill>
              </a:ln>
              <a:solidFill>
                <a:srgbClr val="F1CD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0226" y="9022318"/>
            <a:ext cx="2141267" cy="67449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383" y="69265"/>
            <a:ext cx="1600200" cy="1066800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383" y="2693393"/>
            <a:ext cx="1600200" cy="1066800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382" y="4005457"/>
            <a:ext cx="1600200" cy="1066800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629" y="1381329"/>
            <a:ext cx="1600200" cy="1066800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184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Dakota</vt:lpstr>
      <vt:lpstr>Franklin Gothic Book</vt:lpstr>
      <vt:lpstr>Office Theme</vt:lpstr>
      <vt:lpstr>New Price Dunes West Town Home Can Be Yours For The Holidays!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20</cp:revision>
  <dcterms:created xsi:type="dcterms:W3CDTF">2016-07-16T19:46:25Z</dcterms:created>
  <dcterms:modified xsi:type="dcterms:W3CDTF">2017-11-13T17:37:46Z</dcterms:modified>
</cp:coreProperties>
</file>