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09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1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6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53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0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09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72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284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03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4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DCEAC-3751-4866-8243-22BFE1BE8B34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DDA9C-6712-493F-B121-E79E0A2772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9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012"/>
            <a:ext cx="9144000" cy="833046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Lowest Price on 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Sullivans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Island!!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829988"/>
            <a:ext cx="6858000" cy="3235571"/>
          </a:xfrm>
          <a:ln w="34925" cmpd="thinThick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b">
            <a:norm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2057 Middle Street #3,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Sullivans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Island</a:t>
            </a:r>
          </a:p>
          <a:p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16005050 ~ $255,000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302" y="900328"/>
            <a:ext cx="3615397" cy="241026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33046" y="4065559"/>
            <a:ext cx="7877908" cy="181588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Enjoy island living in the heart of beautiful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Sullivans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Island in this lovely first floor one bedroom condo. Conveniently located within a five minute walking distance to the beach (two blocks), eight popular restaurants, shopping, and playground/children's park with tennis and basketball courts. The open floor plan connects the kitchen, dining area, and living/family room. Regime of $211.50 per month includes pest control, grounds maintenance, flood insurance, and water. This is a wonderful opportunity to own property on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Sullivans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Island as a permanent residence, second home, or long term rental investment. Easy to show! One bedroom units in this complex rarely come available.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065706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Carol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Varadi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(843) 224-0278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carolvaradi@gmail.com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603492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Boulevard Company, LLC</a:t>
            </a:r>
          </a:p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806 Johnnie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Dodds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Blvd</a:t>
            </a:r>
          </a:p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Suite 100</a:t>
            </a:r>
          </a:p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Mt.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319" y="6076869"/>
            <a:ext cx="813362" cy="747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498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166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Lowest Price on Sullivans Island!!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Sullivans Island Gem!</dc:title>
  <dc:creator>A. Thomas Price</dc:creator>
  <cp:lastModifiedBy>A. Thomas Price</cp:lastModifiedBy>
  <cp:revision>4</cp:revision>
  <dcterms:created xsi:type="dcterms:W3CDTF">2016-07-27T23:54:18Z</dcterms:created>
  <dcterms:modified xsi:type="dcterms:W3CDTF">2017-02-22T15:11:29Z</dcterms:modified>
</cp:coreProperties>
</file>