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CEAC-3751-4866-8243-22BFE1BE8B34}" type="datetimeFigureOut">
              <a:rPr lang="en-US" smtClean="0"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609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CEAC-3751-4866-8243-22BFE1BE8B34}" type="datetimeFigureOut">
              <a:rPr lang="en-US" smtClean="0"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43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CEAC-3751-4866-8243-22BFE1BE8B34}" type="datetimeFigureOut">
              <a:rPr lang="en-US" smtClean="0"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13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CEAC-3751-4866-8243-22BFE1BE8B34}" type="datetimeFigureOut">
              <a:rPr lang="en-US" smtClean="0"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62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CEAC-3751-4866-8243-22BFE1BE8B34}" type="datetimeFigureOut">
              <a:rPr lang="en-US" smtClean="0"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753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CEAC-3751-4866-8243-22BFE1BE8B34}" type="datetimeFigureOut">
              <a:rPr lang="en-US" smtClean="0"/>
              <a:t>7/27/2016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504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CEAC-3751-4866-8243-22BFE1BE8B34}" type="datetimeFigureOut">
              <a:rPr lang="en-US" smtClean="0"/>
              <a:t>7/27/2016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109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CEAC-3751-4866-8243-22BFE1BE8B34}" type="datetimeFigureOut">
              <a:rPr lang="en-US" smtClean="0"/>
              <a:t>7/27/2016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772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CEAC-3751-4866-8243-22BFE1BE8B34}" type="datetimeFigureOut">
              <a:rPr lang="en-US" smtClean="0"/>
              <a:t>7/27/2016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284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CEAC-3751-4866-8243-22BFE1BE8B34}" type="datetimeFigureOut">
              <a:rPr lang="en-US" smtClean="0"/>
              <a:t>7/27/2016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403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CEAC-3751-4866-8243-22BFE1BE8B34}" type="datetimeFigureOut">
              <a:rPr lang="en-US" smtClean="0"/>
              <a:t>7/27/2016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047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DCEAC-3751-4866-8243-22BFE1BE8B34}" type="datetimeFigureOut">
              <a:rPr lang="en-US" smtClean="0"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996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012"/>
            <a:ext cx="9144000" cy="833046"/>
          </a:xfrm>
        </p:spPr>
        <p:txBody>
          <a:bodyPr/>
          <a:lstStyle/>
          <a:p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Sullivans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Island Gem!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829988"/>
            <a:ext cx="6858000" cy="3235571"/>
          </a:xfrm>
          <a:ln w="34925" cmpd="thinThick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anchor="b">
            <a:norm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2057 Middle Street #3,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Sullivans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Island</a:t>
            </a:r>
          </a:p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16005050 ~ $275,000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4302" y="900328"/>
            <a:ext cx="3615397" cy="241026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33046" y="4065559"/>
            <a:ext cx="7877908" cy="181588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Enjoy island living in the heart of beautiful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Sullivans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Island in this lovely first floor one bedroom condo. Conveniently located within a five minute walking distance to the beach (two blocks), eight popular restaurants, shopping, and playground/children's park with tennis and basketball courts. The open floor plan connects the kitchen, dining area, and living/family room. Regime of $211.50 per month includes pest control, grounds maintenance, flood insurance, and water. This is a wonderful opportunity to own property on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Sullivans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Island as a permanent residence, second home, or long term rental investment. Easy to show! One bedroom units in this complex rarely come available. 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075350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Carol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Varadi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(843) 224-0278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carolvaradi@gmail.com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0" y="6034928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Boulevard Company, LLC</a:t>
            </a:r>
          </a:p>
          <a:p>
            <a:pPr algn="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806 Johnnie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Dodds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Blvd</a:t>
            </a:r>
          </a:p>
          <a:p>
            <a:pPr algn="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Suite 100</a:t>
            </a:r>
          </a:p>
          <a:p>
            <a:pPr algn="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Mt. Pleasant, SC 29464</a:t>
            </a:r>
          </a:p>
        </p:txBody>
      </p:sp>
    </p:spTree>
    <p:extLst>
      <p:ext uri="{BB962C8B-B14F-4D97-AF65-F5344CB8AC3E}">
        <p14:creationId xmlns:p14="http://schemas.microsoft.com/office/powerpoint/2010/main" val="2900498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164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Sullivans Island Gem!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Sullivans Island Gem!</dc:title>
  <dc:creator>A. Thomas Price</dc:creator>
  <cp:lastModifiedBy>A. Thomas Price</cp:lastModifiedBy>
  <cp:revision>3</cp:revision>
  <dcterms:created xsi:type="dcterms:W3CDTF">2016-07-27T23:54:18Z</dcterms:created>
  <dcterms:modified xsi:type="dcterms:W3CDTF">2016-07-28T03:19:09Z</dcterms:modified>
</cp:coreProperties>
</file>