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1/26/2017</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1/26/2017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1/26/2017</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g"/><Relationship Id="rId3" Type="http://schemas.openxmlformats.org/officeDocument/2006/relationships/image" Target="../media/image3.jpg"/><Relationship Id="rId7" Type="http://schemas.openxmlformats.org/officeDocument/2006/relationships/image" Target="../media/image7.jp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g"/><Relationship Id="rId11" Type="http://schemas.openxmlformats.org/officeDocument/2006/relationships/image" Target="../media/image11.jpg"/><Relationship Id="rId5" Type="http://schemas.openxmlformats.org/officeDocument/2006/relationships/image" Target="../media/image5.jpg"/><Relationship Id="rId10" Type="http://schemas.openxmlformats.org/officeDocument/2006/relationships/image" Target="../media/image10.jpg"/><Relationship Id="rId4" Type="http://schemas.openxmlformats.org/officeDocument/2006/relationships/image" Target="../media/image4.jpeg"/><Relationship Id="rId9" Type="http://schemas.openxmlformats.org/officeDocument/2006/relationships/image" Target="../media/image9.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7772400" cy="1739430"/>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12798" y="1300236"/>
            <a:ext cx="5559602" cy="4059610"/>
          </a:xfrm>
          <a:prstGeom prst="rect">
            <a:avLst/>
          </a:prstGeom>
          <a:ln w="12700">
            <a:noFill/>
          </a:ln>
          <a:effectLst/>
        </p:spPr>
      </p:pic>
      <p:sp>
        <p:nvSpPr>
          <p:cNvPr id="21" name="Rectangle 20"/>
          <p:cNvSpPr/>
          <p:nvPr/>
        </p:nvSpPr>
        <p:spPr>
          <a:xfrm>
            <a:off x="0" y="8929376"/>
            <a:ext cx="7772399" cy="1129024"/>
          </a:xfrm>
          <a:prstGeom prst="rect">
            <a:avLst/>
          </a:prstGeom>
          <a:solidFill>
            <a:schemeClr val="tx2">
              <a:lumMod val="50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2212798" y="5346332"/>
            <a:ext cx="5559601" cy="1943178"/>
          </a:xfrm>
        </p:spPr>
        <p:txBody>
          <a:bodyPr anchor="ctr">
            <a:noAutofit/>
          </a:bodyPr>
          <a:lstStyle/>
          <a:p>
            <a:r>
              <a:rPr lang="en-US" sz="1300" i="1"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Enjoy the ocean view at 205-A </a:t>
            </a:r>
            <a:r>
              <a:rPr lang="en-US" sz="1300" i="1" dirty="0" err="1">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Shipwatch</a:t>
            </a:r>
            <a:r>
              <a:rPr lang="en-US" sz="1300" i="1"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in Wild Dunes. </a:t>
            </a:r>
          </a:p>
          <a:p>
            <a:r>
              <a:rPr lang="en-US" sz="13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This smart 3 bedroom 3 bath condo will accommodate your family and friends for entertaining and privacy. Enjoy the balcony from the family room or master. This well maintained condo is an open plan from the kitchen through to dining area and living area out to balcony. Kitchen offers granite and lots of storage and counter space. </a:t>
            </a:r>
            <a:r>
              <a:rPr lang="en-US" sz="1300" dirty="0" err="1">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Shipwatch</a:t>
            </a:r>
            <a:r>
              <a:rPr lang="en-US" sz="13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has gone through an extensive renovation to include new siding, metal roofs, railings, and brand new storm-rated doors and windows. </a:t>
            </a:r>
          </a:p>
        </p:txBody>
      </p:sp>
      <p:sp>
        <p:nvSpPr>
          <p:cNvPr id="2" name="Title 1"/>
          <p:cNvSpPr>
            <a:spLocks noGrp="1"/>
          </p:cNvSpPr>
          <p:nvPr>
            <p:ph type="ctrTitle"/>
          </p:nvPr>
        </p:nvSpPr>
        <p:spPr>
          <a:xfrm>
            <a:off x="0" y="47776"/>
            <a:ext cx="7671553" cy="1171424"/>
          </a:xfrm>
        </p:spPr>
        <p:txBody>
          <a:bodyPr anchor="ctr">
            <a:noAutofit/>
            <a:scene3d>
              <a:camera prst="orthographicFront"/>
              <a:lightRig rig="soft" dir="t">
                <a:rot lat="0" lon="0" rev="17220000"/>
              </a:lightRig>
            </a:scene3d>
            <a:sp3d prstMaterial="softEdge"/>
          </a:bodyPr>
          <a:lstStyle/>
          <a:p>
            <a:pPr algn="r"/>
            <a: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205 </a:t>
            </a:r>
            <a:r>
              <a:rPr lang="en-US" sz="2000" cap="none" dirty="0" err="1">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Shipwatch</a:t>
            </a:r>
            <a: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 A</a:t>
            </a:r>
            <a:b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Wild Dunes</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Isle of Palms</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MLS# 16005413</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$619,000</a:t>
            </a:r>
            <a:endParaRPr lang="en-US" sz="1200" i="1" cap="none" dirty="0">
              <a:ln w="10541" cmpd="sng">
                <a:noFill/>
                <a:prstDash val="solid"/>
              </a:ln>
              <a:solidFill>
                <a:srgbClr val="FFFF00"/>
              </a:solidFill>
              <a:effectLst>
                <a:outerShdw blurRad="76200" dist="38100" dir="8100000" sx="101000" sy="101000" algn="tr" rotWithShape="0">
                  <a:prstClr val="black">
                    <a:alpha val="50000"/>
                  </a:prstClr>
                </a:outerShdw>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t>Darlene Smith</a:t>
            </a:r>
            <a:b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Office - (843) 886-8110</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Mobile - (843) 696-7824</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darlenesmith@carolinaone.com</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DarleneSmithTeam.com</a:t>
            </a:r>
          </a:p>
        </p:txBody>
      </p:sp>
      <p:grpSp>
        <p:nvGrpSpPr>
          <p:cNvPr id="24" name="Group 23"/>
          <p:cNvGrpSpPr/>
          <p:nvPr/>
        </p:nvGrpSpPr>
        <p:grpSpPr>
          <a:xfrm>
            <a:off x="152400"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bg1"/>
                  </a:solidFill>
                  <a:latin typeface="Century Gothic" panose="020B0502020202020204" pitchFamily="34" charset="0"/>
                </a:rPr>
                <a:t>Carolina One Real Estate</a:t>
              </a:r>
            </a:p>
            <a:p>
              <a:pPr algn="ctr"/>
              <a:r>
                <a:rPr lang="en-US" sz="700" dirty="0">
                  <a:solidFill>
                    <a:schemeClr val="bg1"/>
                  </a:solidFill>
                  <a:latin typeface="Century Gothic" panose="020B0502020202020204" pitchFamily="34" charset="0"/>
                </a:rPr>
                <a:t>1503 Palm Blvd </a:t>
              </a:r>
              <a:r>
                <a:rPr lang="en-US" sz="700" dirty="0" err="1">
                  <a:solidFill>
                    <a:schemeClr val="bg1"/>
                  </a:solidFill>
                  <a:latin typeface="Century Gothic" panose="020B0502020202020204" pitchFamily="34" charset="0"/>
                </a:rPr>
                <a:t>Ste</a:t>
              </a:r>
              <a:endParaRPr lang="en-US" sz="700" dirty="0">
                <a:solidFill>
                  <a:schemeClr val="bg1"/>
                </a:solidFill>
                <a:latin typeface="Century Gothic" panose="020B0502020202020204" pitchFamily="34" charset="0"/>
              </a:endParaRPr>
            </a:p>
            <a:p>
              <a:pPr algn="ctr"/>
              <a:r>
                <a:rPr lang="en-US" sz="700" dirty="0">
                  <a:solidFill>
                    <a:schemeClr val="bg1"/>
                  </a:solidFill>
                  <a:latin typeface="Century Gothic" panose="020B0502020202020204" pitchFamily="34" charset="0"/>
                </a:rPr>
                <a:t>Isle of Palms, SC 29451</a:t>
              </a:r>
            </a:p>
          </p:txBody>
        </p:sp>
      </p:grpSp>
      <p:sp>
        <p:nvSpPr>
          <p:cNvPr id="23" name="Rectangle 22"/>
          <p:cNvSpPr/>
          <p:nvPr/>
        </p:nvSpPr>
        <p:spPr>
          <a:xfrm>
            <a:off x="2212797" y="1295400"/>
            <a:ext cx="5458755" cy="707886"/>
          </a:xfrm>
          <a:prstGeom prst="rect">
            <a:avLst/>
          </a:prstGeom>
          <a:noFill/>
        </p:spPr>
        <p:txBody>
          <a:bodyPr wrap="square">
            <a:spAutoFit/>
          </a:bodyPr>
          <a:lstStyle/>
          <a:p>
            <a:r>
              <a:rPr lang="en-US" i="1" dirty="0">
                <a:solidFill>
                  <a:schemeClr val="bg1"/>
                </a:solidFill>
                <a:effectLst>
                  <a:outerShdw blurRad="50800" dist="38100" dir="5400000" algn="t" rotWithShape="0">
                    <a:prstClr val="black">
                      <a:alpha val="40000"/>
                    </a:prstClr>
                  </a:outerShdw>
                </a:effectLst>
              </a:rPr>
              <a:t>$55,000-$60,000 Vacation Rental Potential </a:t>
            </a:r>
          </a:p>
          <a:p>
            <a:r>
              <a:rPr lang="en-US" i="1" dirty="0">
                <a:solidFill>
                  <a:schemeClr val="bg1"/>
                </a:solidFill>
                <a:effectLst>
                  <a:outerShdw blurRad="50800" dist="38100" dir="5400000" algn="t" rotWithShape="0">
                    <a:prstClr val="black">
                      <a:alpha val="40000"/>
                    </a:prstClr>
                  </a:outerShdw>
                </a:effectLst>
              </a:rPr>
              <a:t>Oceanfront with Many Updates</a:t>
            </a:r>
          </a:p>
        </p:txBody>
      </p:sp>
      <p:pic>
        <p:nvPicPr>
          <p:cNvPr id="22" name="Picture 21"/>
          <p:cNvPicPr>
            <a:picLocks/>
          </p:cNvPicPr>
          <p:nvPr/>
        </p:nvPicPr>
        <p:blipFill>
          <a:blip r:embed="rId5">
            <a:extLst>
              <a:ext uri="{28A0092B-C50C-407E-A947-70E740481C1C}">
                <a14:useLocalDpi xmlns:a14="http://schemas.microsoft.com/office/drawing/2010/main" val="0"/>
              </a:ext>
            </a:extLst>
          </a:blip>
          <a:stretch>
            <a:fillRect/>
          </a:stretch>
        </p:blipFill>
        <p:spPr>
          <a:xfrm>
            <a:off x="90096" y="5518385"/>
            <a:ext cx="2028666" cy="1481327"/>
          </a:xfrm>
          <a:prstGeom prst="rect">
            <a:avLst/>
          </a:prstGeom>
          <a:ln w="12700">
            <a:noFill/>
          </a:ln>
          <a:effectLst/>
        </p:spPr>
      </p:pic>
      <p:pic>
        <p:nvPicPr>
          <p:cNvPr id="6" name="Picture 5"/>
          <p:cNvPicPr>
            <a:picLocks/>
          </p:cNvPicPr>
          <p:nvPr/>
        </p:nvPicPr>
        <p:blipFill>
          <a:blip r:embed="rId6">
            <a:extLst>
              <a:ext uri="{28A0092B-C50C-407E-A947-70E740481C1C}">
                <a14:useLocalDpi xmlns:a14="http://schemas.microsoft.com/office/drawing/2010/main" val="0"/>
              </a:ext>
            </a:extLst>
          </a:blip>
          <a:stretch>
            <a:fillRect/>
          </a:stretch>
        </p:blipFill>
        <p:spPr>
          <a:xfrm>
            <a:off x="90096" y="7315200"/>
            <a:ext cx="2028666" cy="1481327"/>
          </a:xfrm>
          <a:prstGeom prst="rect">
            <a:avLst/>
          </a:prstGeom>
          <a:ln w="12700">
            <a:noFill/>
          </a:ln>
          <a:effectLst/>
        </p:spPr>
      </p:pic>
      <p:pic>
        <p:nvPicPr>
          <p:cNvPr id="28" name="Picture 27"/>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9445" y="1924751"/>
            <a:ext cx="2028666" cy="1481327"/>
          </a:xfrm>
          <a:prstGeom prst="rect">
            <a:avLst/>
          </a:prstGeom>
          <a:ln w="12700">
            <a:noFill/>
          </a:ln>
          <a:effectLst/>
        </p:spPr>
      </p:pic>
      <p:pic>
        <p:nvPicPr>
          <p:cNvPr id="33" name="Picture 32"/>
          <p:cNvPicPr>
            <a:picLocks/>
          </p:cNvPicPr>
          <p:nvPr/>
        </p:nvPicPr>
        <p:blipFill>
          <a:blip r:embed="rId8">
            <a:extLst>
              <a:ext uri="{28A0092B-C50C-407E-A947-70E740481C1C}">
                <a14:useLocalDpi xmlns:a14="http://schemas.microsoft.com/office/drawing/2010/main" val="0"/>
              </a:ext>
            </a:extLst>
          </a:blip>
          <a:stretch>
            <a:fillRect/>
          </a:stretch>
        </p:blipFill>
        <p:spPr>
          <a:xfrm>
            <a:off x="90096" y="3721568"/>
            <a:ext cx="2028666" cy="1481328"/>
          </a:xfrm>
          <a:prstGeom prst="rect">
            <a:avLst/>
          </a:prstGeom>
          <a:ln w="12700">
            <a:noFill/>
          </a:ln>
          <a:effectLst/>
        </p:spPr>
      </p:pic>
      <p:pic>
        <p:nvPicPr>
          <p:cNvPr id="8" name="Picture 7"/>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89446" y="130169"/>
            <a:ext cx="2025605" cy="1479092"/>
          </a:xfrm>
          <a:prstGeom prst="rect">
            <a:avLst/>
          </a:prstGeom>
          <a:ln w="12700">
            <a:noFill/>
          </a:ln>
          <a:effectLst>
            <a:outerShdw blurRad="63500" sx="102000" sy="102000" algn="ctr" rotWithShape="0">
              <a:prstClr val="black">
                <a:alpha val="40000"/>
              </a:prstClr>
            </a:outerShdw>
          </a:effectLst>
        </p:spPr>
      </p:pic>
      <p:sp>
        <p:nvSpPr>
          <p:cNvPr id="30" name="Rectangle 29"/>
          <p:cNvSpPr/>
          <p:nvPr/>
        </p:nvSpPr>
        <p:spPr>
          <a:xfrm>
            <a:off x="2115051" y="282714"/>
            <a:ext cx="3218949" cy="738664"/>
          </a:xfrm>
          <a:prstGeom prst="rect">
            <a:avLst/>
          </a:prstGeom>
          <a:noFill/>
        </p:spPr>
        <p:txBody>
          <a:bodyPr wrap="square">
            <a:spAutoFit/>
          </a:bodyPr>
          <a:lstStyle/>
          <a:p>
            <a:r>
              <a:rPr lang="en-US" sz="2400" b="1" i="1" dirty="0">
                <a:solidFill>
                  <a:srgbClr val="FFFF00"/>
                </a:solidFill>
                <a:effectLst>
                  <a:outerShdw blurRad="50800" dist="38100" dir="5400000" algn="t" rotWithShape="0">
                    <a:schemeClr val="tx2">
                      <a:lumMod val="50000"/>
                      <a:alpha val="40000"/>
                    </a:schemeClr>
                  </a:outerShdw>
                </a:effectLst>
              </a:rPr>
              <a:t>Easy To Show...</a:t>
            </a:r>
          </a:p>
          <a:p>
            <a:r>
              <a:rPr lang="en-US" sz="1800" b="1" i="1">
                <a:solidFill>
                  <a:srgbClr val="FFFF00"/>
                </a:solidFill>
                <a:effectLst>
                  <a:outerShdw blurRad="50800" dist="38100" dir="5400000" algn="t" rotWithShape="0">
                    <a:schemeClr val="tx2">
                      <a:lumMod val="50000"/>
                      <a:alpha val="40000"/>
                    </a:schemeClr>
                  </a:outerShdw>
                </a:effectLst>
              </a:rPr>
              <a:t>Motivated Sellers!!</a:t>
            </a:r>
            <a:endParaRPr lang="en-US" sz="1800" b="1" i="1" dirty="0">
              <a:solidFill>
                <a:srgbClr val="FFFF00"/>
              </a:solidFill>
              <a:effectLst>
                <a:outerShdw blurRad="50800" dist="38100" dir="5400000" algn="t" rotWithShape="0">
                  <a:schemeClr val="tx2">
                    <a:lumMod val="50000"/>
                    <a:alpha val="40000"/>
                  </a:schemeClr>
                </a:outerShdw>
              </a:effectLst>
            </a:endParaRPr>
          </a:p>
        </p:txBody>
      </p:sp>
      <p:pic>
        <p:nvPicPr>
          <p:cNvPr id="19" name="Picture 18"/>
          <p:cNvPicPr>
            <a:picLocks/>
          </p:cNvPicPr>
          <p:nvPr/>
        </p:nvPicPr>
        <p:blipFill>
          <a:blip r:embed="rId10">
            <a:extLst>
              <a:ext uri="{28A0092B-C50C-407E-A947-70E740481C1C}">
                <a14:useLocalDpi xmlns:a14="http://schemas.microsoft.com/office/drawing/2010/main" val="0"/>
              </a:ext>
            </a:extLst>
          </a:blip>
          <a:stretch>
            <a:fillRect/>
          </a:stretch>
        </p:blipFill>
        <p:spPr>
          <a:xfrm>
            <a:off x="5642886" y="7315200"/>
            <a:ext cx="2028666" cy="1481327"/>
          </a:xfrm>
          <a:prstGeom prst="rect">
            <a:avLst/>
          </a:prstGeom>
          <a:ln w="12700">
            <a:noFill/>
          </a:ln>
          <a:effectLst/>
        </p:spPr>
      </p:pic>
      <p:pic>
        <p:nvPicPr>
          <p:cNvPr id="20" name="Picture 19"/>
          <p:cNvPicPr>
            <a:picLocks/>
          </p:cNvPicPr>
          <p:nvPr/>
        </p:nvPicPr>
        <p:blipFill>
          <a:blip r:embed="rId11">
            <a:extLst>
              <a:ext uri="{28A0092B-C50C-407E-A947-70E740481C1C}">
                <a14:useLocalDpi xmlns:a14="http://schemas.microsoft.com/office/drawing/2010/main" val="0"/>
              </a:ext>
            </a:extLst>
          </a:blip>
          <a:stretch>
            <a:fillRect/>
          </a:stretch>
        </p:blipFill>
        <p:spPr>
          <a:xfrm>
            <a:off x="2866492" y="7315200"/>
            <a:ext cx="2028664" cy="1481327"/>
          </a:xfrm>
          <a:prstGeom prst="rect">
            <a:avLst/>
          </a:prstGeom>
          <a:ln w="12700">
            <a:no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165</TotalTime>
  <Words>134</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Verdana</vt:lpstr>
      <vt:lpstr>Wingdings</vt:lpstr>
      <vt:lpstr>Wingdings 2</vt:lpstr>
      <vt:lpstr>Wingdings 3</vt:lpstr>
      <vt:lpstr>Apex</vt:lpstr>
      <vt:lpstr>205 Shipwatch A Wild Dunes Isle of Palms MLS# 16005413 $619,000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47</cp:revision>
  <dcterms:created xsi:type="dcterms:W3CDTF">2006-08-16T00:00:00Z</dcterms:created>
  <dcterms:modified xsi:type="dcterms:W3CDTF">2017-01-26T15:14:59Z</dcterms:modified>
</cp:coreProperties>
</file>