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2/22/2017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2/22/2017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1943178"/>
          </a:xfrm>
        </p:spPr>
        <p:txBody>
          <a:bodyPr anchor="ctr">
            <a:noAutofit/>
          </a:bodyPr>
          <a:lstStyle/>
          <a:p>
            <a:r>
              <a:rPr lang="en-US" sz="12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the ocean view at 205-A </a:t>
            </a:r>
            <a:r>
              <a:rPr lang="en-US" sz="1200" b="1" i="1"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Shipwatch</a:t>
            </a:r>
            <a:r>
              <a:rPr lang="en-US" sz="12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in Wild Dunes. </a:t>
            </a:r>
          </a:p>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luxurious 3 bedroom 3 bath oceanfront condo will accommodate your family and friends for entertaining and privacy. Excellent rental potential. Enjoy the ocean views from the balcony off the family room or master. This well maintained condo is an open plan from the kitchen through to dining area and living area out to balcony. Kitchen offers granite and lots of storage and counter space. Shipwatch has gone through an extensive renovation to include new siding, metal roofs, railings, and brand new storm-rated doors and windows. Great Vacation Rental Opportunity.</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205 Shipwatch A</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16005413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$585,000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458755" cy="707886"/>
          </a:xfrm>
          <a:prstGeom prst="rect">
            <a:avLst/>
          </a:prstGeom>
          <a:noFill/>
        </p:spPr>
        <p:txBody>
          <a:bodyPr wrap="square">
            <a:spAutoFit/>
          </a:bodyPr>
          <a:lstStyle/>
          <a:p>
            <a:pPr algn="ctr"/>
            <a:r>
              <a:rPr lang="en-US" i="1" dirty="0">
                <a:solidFill>
                  <a:schemeClr val="bg1"/>
                </a:solidFill>
                <a:effectLst>
                  <a:outerShdw blurRad="50800" dist="38100" dir="5400000" algn="t" rotWithShape="0">
                    <a:prstClr val="black">
                      <a:alpha val="40000"/>
                    </a:prstClr>
                  </a:outerShdw>
                </a:effectLst>
              </a:rPr>
              <a:t>Excellent Vacation Rental Potential </a:t>
            </a:r>
          </a:p>
          <a:p>
            <a:pPr algn="ctr"/>
            <a:r>
              <a:rPr lang="en-US" i="1" dirty="0">
                <a:solidFill>
                  <a:schemeClr val="bg1"/>
                </a:solidFill>
                <a:effectLst>
                  <a:outerShdw blurRad="50800" dist="38100" dir="5400000" algn="t" rotWithShape="0">
                    <a:prstClr val="black">
                      <a:alpha val="40000"/>
                    </a:prstClr>
                  </a:outerShdw>
                </a:effectLst>
              </a:rPr>
              <a:t>Oceanfront with Many Updates</a:t>
            </a: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7"/>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115051" y="152400"/>
            <a:ext cx="3527835" cy="646331"/>
          </a:xfrm>
          <a:prstGeom prst="rect">
            <a:avLst/>
          </a:prstGeom>
          <a:noFill/>
        </p:spPr>
        <p:txBody>
          <a:bodyPr wrap="square">
            <a:spAutoFit/>
          </a:bodyPr>
          <a:lstStyle/>
          <a:p>
            <a:r>
              <a:rPr lang="en-US" sz="1800" b="1" i="1" dirty="0">
                <a:solidFill>
                  <a:srgbClr val="FFFF00"/>
                </a:solidFill>
                <a:effectLst>
                  <a:outerShdw blurRad="50800" dist="38100" dir="5400000" algn="t" rotWithShape="0">
                    <a:schemeClr val="tx2">
                      <a:lumMod val="50000"/>
                      <a:alpha val="40000"/>
                    </a:schemeClr>
                  </a:outerShdw>
                </a:effectLst>
              </a:rPr>
              <a:t>MOTIVATED SELLERS!!</a:t>
            </a:r>
          </a:p>
          <a:p>
            <a:r>
              <a:rPr lang="en-US" sz="1800" b="1" i="1" dirty="0">
                <a:solidFill>
                  <a:srgbClr val="FFFF00"/>
                </a:solidFill>
                <a:effectLst>
                  <a:outerShdw blurRad="50800" dist="38100" dir="5400000" algn="t" rotWithShape="0">
                    <a:schemeClr val="tx2">
                      <a:lumMod val="50000"/>
                      <a:alpha val="40000"/>
                    </a:schemeClr>
                  </a:outerShdw>
                </a:effectLst>
              </a:rPr>
              <a:t>ALL OFFERS CONSIDERED!</a:t>
            </a:r>
          </a:p>
        </p:txBody>
      </p:sp>
      <p:pic>
        <p:nvPicPr>
          <p:cNvPr id="19" name="Picture 18"/>
          <p:cNvPicPr>
            <a:picLocks/>
          </p:cNvPicPr>
          <p:nvPr/>
        </p:nvPicPr>
        <p:blipFill>
          <a:blip r:embed="rId10">
            <a:extLst>
              <a:ext uri="{28A0092B-C50C-407E-A947-70E740481C1C}">
                <a14:useLocalDpi xmlns:a14="http://schemas.microsoft.com/office/drawing/2010/main" val="0"/>
              </a:ext>
            </a:extLst>
          </a:blip>
          <a:stretch>
            <a:fillRect/>
          </a:stretch>
        </p:blipFill>
        <p:spPr>
          <a:xfrm>
            <a:off x="5642886" y="7315200"/>
            <a:ext cx="2028666" cy="1481327"/>
          </a:xfrm>
          <a:prstGeom prst="rect">
            <a:avLst/>
          </a:prstGeom>
          <a:ln w="12700">
            <a:noFill/>
          </a:ln>
          <a:effectLst/>
        </p:spPr>
      </p:pic>
      <p:pic>
        <p:nvPicPr>
          <p:cNvPr id="20" name="Picture 19"/>
          <p:cNvPicPr>
            <a:picLocks/>
          </p:cNvPicPr>
          <p:nvPr/>
        </p:nvPicPr>
        <p:blipFill>
          <a:blip r:embed="rId11">
            <a:extLst>
              <a:ext uri="{28A0092B-C50C-407E-A947-70E740481C1C}">
                <a14:useLocalDpi xmlns:a14="http://schemas.microsoft.com/office/drawing/2010/main" val="0"/>
              </a:ext>
            </a:extLst>
          </a:blip>
          <a:stretch>
            <a:fillRect/>
          </a:stretch>
        </p:blipFill>
        <p:spPr>
          <a:xfrm>
            <a:off x="2866492" y="7315200"/>
            <a:ext cx="2028664" cy="1481327"/>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176</TotalTime>
  <Words>145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205 Shipwatch A Wild Dunes Isle of Palms MLS# 16005413 $585,000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2017-02-22T18:12:09Z</dcterms:modified>
</cp:coreProperties>
</file>