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This smart 3 bedroom 3 bath condo will accommodate your family and friends for entertaining and privacy. The master bedroom balcony enjoys a view of the ocean as well. This well maintained condo is an open plan from the kitchen through to dining area and living area out to balcony. Kitchen offers granite and lots of storage and counter space.</a:t>
            </a:r>
            <a:endPar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16005413</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Oceanfront with Many Updates</a:t>
            </a:r>
          </a:p>
          <a:p>
            <a:r>
              <a:rPr lang="en-US" i="1" dirty="0">
                <a:solidFill>
                  <a:schemeClr val="bg1"/>
                </a:solidFill>
                <a:effectLst>
                  <a:outerShdw blurRad="50800" dist="38100" dir="5400000" algn="t" rotWithShape="0">
                    <a:prstClr val="black">
                      <a:alpha val="40000"/>
                    </a:prstClr>
                  </a:outerShdw>
                </a:effectLst>
              </a:rPr>
              <a:t>Great Vacation Rental </a:t>
            </a:r>
            <a:r>
              <a:rPr lang="en-US" i="1" dirty="0" smtClean="0">
                <a:solidFill>
                  <a:schemeClr val="bg1"/>
                </a:solidFill>
                <a:effectLst>
                  <a:outerShdw blurRad="50800" dist="38100" dir="5400000" algn="t" rotWithShape="0">
                    <a:prstClr val="black">
                      <a:alpha val="40000"/>
                    </a:prstClr>
                  </a:outerShdw>
                </a:effectLst>
              </a:rPr>
              <a:t>Opportunity!</a:t>
            </a:r>
            <a:endParaRPr lang="en-US" i="1" dirty="0" smtClean="0">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8389343" y="4884667"/>
            <a:ext cx="3690103" cy="461665"/>
          </a:xfrm>
          <a:prstGeom prst="rect">
            <a:avLst/>
          </a:prstGeom>
          <a:noFill/>
        </p:spPr>
        <p:txBody>
          <a:bodyPr wrap="square">
            <a:spAutoFit/>
          </a:bodyPr>
          <a:lstStyle/>
          <a:p>
            <a:pPr algn="ctr"/>
            <a:r>
              <a:rPr lang="en-US" sz="2400" i="1" dirty="0" smtClean="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156</TotalTime>
  <Words>106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16005413 $649,000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2016-03-11T14:22:36Z</dcterms:modified>
</cp:coreProperties>
</file>