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10/18/2016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1943178"/>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the ocean view at 205-A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Shipwatch</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in Wild Dunes. This smart 3 bedroom 3 bath condo will accommodate your family and friends for entertaining and privacy. The master bedroom balcony enjoys a view of the ocean as well. This well maintained condo is an open plan from the kitchen through to dining area and living area out to balcony. Kitchen offers granite and lots of storage and counter space.</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205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Shipwatch</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16005413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458755" cy="707886"/>
          </a:xfrm>
          <a:prstGeom prst="rect">
            <a:avLst/>
          </a:prstGeom>
          <a:noFill/>
        </p:spPr>
        <p:txBody>
          <a:bodyPr wrap="square">
            <a:spAutoFit/>
          </a:bodyPr>
          <a:lstStyle/>
          <a:p>
            <a:r>
              <a:rPr lang="en-US" i="1" dirty="0">
                <a:solidFill>
                  <a:schemeClr val="bg1"/>
                </a:solidFill>
                <a:effectLst>
                  <a:outerShdw blurRad="50800" dist="38100" dir="5400000" algn="t" rotWithShape="0">
                    <a:prstClr val="black">
                      <a:alpha val="40000"/>
                    </a:prstClr>
                  </a:outerShdw>
                </a:effectLst>
              </a:rPr>
              <a:t>Oceanfront with Many Updates</a:t>
            </a:r>
          </a:p>
          <a:p>
            <a:r>
              <a:rPr lang="en-US" i="1" dirty="0">
                <a:solidFill>
                  <a:schemeClr val="bg1"/>
                </a:solidFill>
                <a:effectLst>
                  <a:outerShdw blurRad="50800" dist="38100" dir="5400000" algn="t" rotWithShape="0">
                    <a:prstClr val="black">
                      <a:alpha val="40000"/>
                    </a:prstClr>
                  </a:outerShdw>
                </a:effectLst>
              </a:rPr>
              <a:t>Great Vacation Rental Opportunity!</a:t>
            </a: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7"/>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15051" y="282714"/>
            <a:ext cx="3218949" cy="646331"/>
          </a:xfrm>
          <a:prstGeom prst="rect">
            <a:avLst/>
          </a:prstGeom>
          <a:noFill/>
        </p:spPr>
        <p:txBody>
          <a:bodyPr wrap="square">
            <a:spAutoFit/>
          </a:bodyPr>
          <a:lstStyle/>
          <a:p>
            <a:r>
              <a:rPr lang="en-US" b="1" i="1" dirty="0">
                <a:solidFill>
                  <a:srgbClr val="FFFF00"/>
                </a:solidFill>
                <a:effectLst>
                  <a:outerShdw blurRad="50800" dist="38100" dir="5400000" algn="t" rotWithShape="0">
                    <a:schemeClr val="tx2">
                      <a:lumMod val="50000"/>
                      <a:alpha val="40000"/>
                    </a:schemeClr>
                  </a:outerShdw>
                </a:effectLst>
              </a:rPr>
              <a:t>Motivated Sellers...</a:t>
            </a:r>
          </a:p>
          <a:p>
            <a:r>
              <a:rPr lang="en-US" sz="1600" b="1" i="1" dirty="0">
                <a:solidFill>
                  <a:srgbClr val="FFFF00"/>
                </a:solidFill>
                <a:effectLst>
                  <a:outerShdw blurRad="50800" dist="38100" dir="5400000" algn="t" rotWithShape="0">
                    <a:schemeClr val="tx2">
                      <a:lumMod val="50000"/>
                      <a:alpha val="40000"/>
                    </a:schemeClr>
                  </a:outerShdw>
                </a:effectLst>
              </a:rPr>
              <a:t>Terrific Condo w/Ocean Views.</a:t>
            </a:r>
          </a:p>
        </p:txBody>
      </p:sp>
      <p:pic>
        <p:nvPicPr>
          <p:cNvPr id="19" name="Picture 18"/>
          <p:cNvPicPr>
            <a:picLocks/>
          </p:cNvPicPr>
          <p:nvPr/>
        </p:nvPicPr>
        <p:blipFill>
          <a:blip r:embed="rId10">
            <a:extLst>
              <a:ext uri="{28A0092B-C50C-407E-A947-70E740481C1C}">
                <a14:useLocalDpi xmlns:a14="http://schemas.microsoft.com/office/drawing/2010/main" val="0"/>
              </a:ext>
            </a:extLst>
          </a:blip>
          <a:stretch>
            <a:fillRect/>
          </a:stretch>
        </p:blipFill>
        <p:spPr>
          <a:xfrm>
            <a:off x="5642886" y="7315200"/>
            <a:ext cx="2028666" cy="1481327"/>
          </a:xfrm>
          <a:prstGeom prst="rect">
            <a:avLst/>
          </a:prstGeom>
          <a:ln w="12700">
            <a:noFill/>
          </a:ln>
          <a:effectLst/>
        </p:spPr>
      </p:pic>
      <p:pic>
        <p:nvPicPr>
          <p:cNvPr id="20" name="Picture 19"/>
          <p:cNvPicPr>
            <a:picLocks/>
          </p:cNvPicPr>
          <p:nvPr/>
        </p:nvPicPr>
        <p:blipFill>
          <a:blip r:embed="rId11">
            <a:extLst>
              <a:ext uri="{28A0092B-C50C-407E-A947-70E740481C1C}">
                <a14:useLocalDpi xmlns:a14="http://schemas.microsoft.com/office/drawing/2010/main" val="0"/>
              </a:ext>
            </a:extLst>
          </a:blip>
          <a:stretch>
            <a:fillRect/>
          </a:stretch>
        </p:blipFill>
        <p:spPr>
          <a:xfrm>
            <a:off x="2866492" y="7315200"/>
            <a:ext cx="2028664" cy="148132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162</TotalTime>
  <Words>111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205 Shipwatch A Wild Dunes Isle of Palms MLS# 16005413 $649,000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2016-10-18T11:26:02Z</dcterms:modified>
</cp:coreProperties>
</file>