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media/image2.jpg" ContentType="image/jpeg"/>
  <Override PartName="/ppt/media/image3.jpg" ContentType="image/jpeg"/>
  <Override PartName="/ppt/media/image4.jpg" ContentType="image/jpeg"/>
  <Override PartName="/ppt/media/image5.jpg" ContentType="image/jpeg"/>
  <Override PartName="/ppt/media/image6.jpg" ContentType="image/jpeg"/>
  <Override PartName="/ppt/media/image7.jpg" ContentType="image/jpeg"/>
  <Override PartName="/ppt/media/image8.jpg" ContentType="image/jpeg"/>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BE7C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948" y="-32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smtClean="0"/>
              <a:t>Click to edit Master title style</a:t>
            </a:r>
            <a:endParaRPr lang="en-US"/>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0AD3742-D5B4-4589-844C-8E993465DB96}" type="datetimeFigureOut">
              <a:rPr lang="en-US" smtClean="0"/>
              <a:t>9/2/2015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8F02E1-0EFB-40F3-A2AA-FF95B0661942}" type="slidenum">
              <a:rPr lang="en-US" smtClean="0"/>
              <a:t>‹#›</a:t>
            </a:fld>
            <a:endParaRPr lang="en-US"/>
          </a:p>
        </p:txBody>
      </p:sp>
    </p:spTree>
    <p:extLst>
      <p:ext uri="{BB962C8B-B14F-4D97-AF65-F5344CB8AC3E}">
        <p14:creationId xmlns:p14="http://schemas.microsoft.com/office/powerpoint/2010/main" val="30641572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0AD3742-D5B4-4589-844C-8E993465DB96}" type="datetimeFigureOut">
              <a:rPr lang="en-US" smtClean="0"/>
              <a:t>9/2/2015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8F02E1-0EFB-40F3-A2AA-FF95B0661942}" type="slidenum">
              <a:rPr lang="en-US" smtClean="0"/>
              <a:t>‹#›</a:t>
            </a:fld>
            <a:endParaRPr lang="en-US"/>
          </a:p>
        </p:txBody>
      </p:sp>
    </p:spTree>
    <p:extLst>
      <p:ext uri="{BB962C8B-B14F-4D97-AF65-F5344CB8AC3E}">
        <p14:creationId xmlns:p14="http://schemas.microsoft.com/office/powerpoint/2010/main" val="7815862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171593" y="535517"/>
            <a:ext cx="1256943" cy="8524029"/>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00765" y="535517"/>
            <a:ext cx="3673674" cy="852402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0AD3742-D5B4-4589-844C-8E993465DB96}" type="datetimeFigureOut">
              <a:rPr lang="en-US" smtClean="0"/>
              <a:t>9/2/2015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8F02E1-0EFB-40F3-A2AA-FF95B0661942}" type="slidenum">
              <a:rPr lang="en-US" smtClean="0"/>
              <a:t>‹#›</a:t>
            </a:fld>
            <a:endParaRPr lang="en-US"/>
          </a:p>
        </p:txBody>
      </p:sp>
    </p:spTree>
    <p:extLst>
      <p:ext uri="{BB962C8B-B14F-4D97-AF65-F5344CB8AC3E}">
        <p14:creationId xmlns:p14="http://schemas.microsoft.com/office/powerpoint/2010/main" val="16341311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0AD3742-D5B4-4589-844C-8E993465DB96}" type="datetimeFigureOut">
              <a:rPr lang="en-US" smtClean="0"/>
              <a:t>9/2/2015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8F02E1-0EFB-40F3-A2AA-FF95B0661942}" type="slidenum">
              <a:rPr lang="en-US" smtClean="0"/>
              <a:t>‹#›</a:t>
            </a:fld>
            <a:endParaRPr lang="en-US"/>
          </a:p>
        </p:txBody>
      </p:sp>
    </p:spTree>
    <p:extLst>
      <p:ext uri="{BB962C8B-B14F-4D97-AF65-F5344CB8AC3E}">
        <p14:creationId xmlns:p14="http://schemas.microsoft.com/office/powerpoint/2010/main" val="25374681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3825"/>
            </a:lvl1pPr>
          </a:lstStyle>
          <a:p>
            <a:r>
              <a:rPr lang="en-US" smtClean="0"/>
              <a:t>Click to edit Master title style</a:t>
            </a:r>
            <a:endParaRPr lang="en-US"/>
          </a:p>
        </p:txBody>
      </p:sp>
      <p:sp>
        <p:nvSpPr>
          <p:cNvPr id="3" name="Text Placeholder 2"/>
          <p:cNvSpPr>
            <a:spLocks noGrp="1"/>
          </p:cNvSpPr>
          <p:nvPr>
            <p:ph type="body" idx="1"/>
          </p:nvPr>
        </p:nvSpPr>
        <p:spPr>
          <a:xfrm>
            <a:off x="530305" y="6731215"/>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0AD3742-D5B4-4589-844C-8E993465DB96}" type="datetimeFigureOut">
              <a:rPr lang="en-US" smtClean="0"/>
              <a:t>9/2/2015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8F02E1-0EFB-40F3-A2AA-FF95B0661942}" type="slidenum">
              <a:rPr lang="en-US" smtClean="0"/>
              <a:t>‹#›</a:t>
            </a:fld>
            <a:endParaRPr lang="en-US"/>
          </a:p>
        </p:txBody>
      </p:sp>
    </p:spTree>
    <p:extLst>
      <p:ext uri="{BB962C8B-B14F-4D97-AF65-F5344CB8AC3E}">
        <p14:creationId xmlns:p14="http://schemas.microsoft.com/office/powerpoint/2010/main" val="26801341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00764" y="2677584"/>
            <a:ext cx="2465309" cy="63819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963228" y="2677584"/>
            <a:ext cx="2465309" cy="63819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0AD3742-D5B4-4589-844C-8E993465DB96}" type="datetimeFigureOut">
              <a:rPr lang="en-US" smtClean="0"/>
              <a:t>9/2/2015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8F02E1-0EFB-40F3-A2AA-FF95B0661942}" type="slidenum">
              <a:rPr lang="en-US" smtClean="0"/>
              <a:t>‹#›</a:t>
            </a:fld>
            <a:endParaRPr lang="en-US"/>
          </a:p>
        </p:txBody>
      </p:sp>
    </p:spTree>
    <p:extLst>
      <p:ext uri="{BB962C8B-B14F-4D97-AF65-F5344CB8AC3E}">
        <p14:creationId xmlns:p14="http://schemas.microsoft.com/office/powerpoint/2010/main" val="27494654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smtClean="0"/>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smtClean="0"/>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0AD3742-D5B4-4589-844C-8E993465DB96}" type="datetimeFigureOut">
              <a:rPr lang="en-US" smtClean="0"/>
              <a:t>9/2/2015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18F02E1-0EFB-40F3-A2AA-FF95B0661942}" type="slidenum">
              <a:rPr lang="en-US" smtClean="0"/>
              <a:t>‹#›</a:t>
            </a:fld>
            <a:endParaRPr lang="en-US"/>
          </a:p>
        </p:txBody>
      </p:sp>
    </p:spTree>
    <p:extLst>
      <p:ext uri="{BB962C8B-B14F-4D97-AF65-F5344CB8AC3E}">
        <p14:creationId xmlns:p14="http://schemas.microsoft.com/office/powerpoint/2010/main" val="14934101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0AD3742-D5B4-4589-844C-8E993465DB96}" type="datetimeFigureOut">
              <a:rPr lang="en-US" smtClean="0"/>
              <a:t>9/2/2015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18F02E1-0EFB-40F3-A2AA-FF95B0661942}" type="slidenum">
              <a:rPr lang="en-US" smtClean="0"/>
              <a:t>‹#›</a:t>
            </a:fld>
            <a:endParaRPr lang="en-US"/>
          </a:p>
        </p:txBody>
      </p:sp>
    </p:spTree>
    <p:extLst>
      <p:ext uri="{BB962C8B-B14F-4D97-AF65-F5344CB8AC3E}">
        <p14:creationId xmlns:p14="http://schemas.microsoft.com/office/powerpoint/2010/main" val="38423765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AD3742-D5B4-4589-844C-8E993465DB96}" type="datetimeFigureOut">
              <a:rPr lang="en-US" smtClean="0"/>
              <a:t>9/2/2015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18F02E1-0EFB-40F3-A2AA-FF95B0661942}" type="slidenum">
              <a:rPr lang="en-US" smtClean="0"/>
              <a:t>‹#›</a:t>
            </a:fld>
            <a:endParaRPr lang="en-US"/>
          </a:p>
        </p:txBody>
      </p:sp>
    </p:spTree>
    <p:extLst>
      <p:ext uri="{BB962C8B-B14F-4D97-AF65-F5344CB8AC3E}">
        <p14:creationId xmlns:p14="http://schemas.microsoft.com/office/powerpoint/2010/main" val="16587094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smtClean="0"/>
              <a:t>Click to edit Master title style</a:t>
            </a:r>
            <a:endParaRPr lang="en-US"/>
          </a:p>
        </p:txBody>
      </p:sp>
      <p:sp>
        <p:nvSpPr>
          <p:cNvPr id="3" name="Content Placeholder 2"/>
          <p:cNvSpPr>
            <a:spLocks noGrp="1"/>
          </p:cNvSpPr>
          <p:nvPr>
            <p:ph idx="1"/>
          </p:nvPr>
        </p:nvSpPr>
        <p:spPr>
          <a:xfrm>
            <a:off x="3304282" y="1448226"/>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0AD3742-D5B4-4589-844C-8E993465DB96}" type="datetimeFigureOut">
              <a:rPr lang="en-US" smtClean="0"/>
              <a:t>9/2/2015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8F02E1-0EFB-40F3-A2AA-FF95B0661942}" type="slidenum">
              <a:rPr lang="en-US" smtClean="0"/>
              <a:t>‹#›</a:t>
            </a:fld>
            <a:endParaRPr lang="en-US"/>
          </a:p>
        </p:txBody>
      </p:sp>
    </p:spTree>
    <p:extLst>
      <p:ext uri="{BB962C8B-B14F-4D97-AF65-F5344CB8AC3E}">
        <p14:creationId xmlns:p14="http://schemas.microsoft.com/office/powerpoint/2010/main" val="1106246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smtClean="0"/>
              <a:t>Click to edit Master title style</a:t>
            </a:r>
            <a:endParaRPr lang="en-US"/>
          </a:p>
        </p:txBody>
      </p:sp>
      <p:sp>
        <p:nvSpPr>
          <p:cNvPr id="3" name="Picture Placeholder 2"/>
          <p:cNvSpPr>
            <a:spLocks noGrp="1"/>
          </p:cNvSpPr>
          <p:nvPr>
            <p:ph type="pic" idx="1"/>
          </p:nvPr>
        </p:nvSpPr>
        <p:spPr>
          <a:xfrm>
            <a:off x="3304282" y="1448226"/>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0AD3742-D5B4-4589-844C-8E993465DB96}" type="datetimeFigureOut">
              <a:rPr lang="en-US" smtClean="0"/>
              <a:t>9/2/2015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8F02E1-0EFB-40F3-A2AA-FF95B0661942}" type="slidenum">
              <a:rPr lang="en-US" smtClean="0"/>
              <a:t>‹#›</a:t>
            </a:fld>
            <a:endParaRPr lang="en-US"/>
          </a:p>
        </p:txBody>
      </p:sp>
    </p:spTree>
    <p:extLst>
      <p:ext uri="{BB962C8B-B14F-4D97-AF65-F5344CB8AC3E}">
        <p14:creationId xmlns:p14="http://schemas.microsoft.com/office/powerpoint/2010/main" val="4380819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D0AD3742-D5B4-4589-844C-8E993465DB96}" type="datetimeFigureOut">
              <a:rPr lang="en-US" smtClean="0"/>
              <a:t>9/2/2015</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F18F02E1-0EFB-40F3-A2AA-FF95B0661942}" type="slidenum">
              <a:rPr lang="en-US" smtClean="0"/>
              <a:t>‹#›</a:t>
            </a:fld>
            <a:endParaRPr lang="en-US"/>
          </a:p>
        </p:txBody>
      </p:sp>
    </p:spTree>
    <p:extLst>
      <p:ext uri="{BB962C8B-B14F-4D97-AF65-F5344CB8AC3E}">
        <p14:creationId xmlns:p14="http://schemas.microsoft.com/office/powerpoint/2010/main" val="12417711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gif"/><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gif"/><Relationship Id="rId5" Type="http://schemas.openxmlformats.org/officeDocument/2006/relationships/image" Target="../media/image4.jpg"/><Relationship Id="rId10" Type="http://schemas.openxmlformats.org/officeDocument/2006/relationships/image" Target="../media/image9.gif"/><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BBE7CF"/>
        </a:solidFill>
        <a:effectLst/>
      </p:bgPr>
    </p:bg>
    <p:spTree>
      <p:nvGrpSpPr>
        <p:cNvPr id="1" name=""/>
        <p:cNvGrpSpPr/>
        <p:nvPr/>
      </p:nvGrpSpPr>
      <p:grpSpPr>
        <a:xfrm>
          <a:off x="0" y="0"/>
          <a:ext cx="0" cy="0"/>
          <a:chOff x="0" y="0"/>
          <a:chExt cx="0" cy="0"/>
        </a:xfrm>
      </p:grpSpPr>
      <p:sp>
        <p:nvSpPr>
          <p:cNvPr id="5" name="Rectangle 4"/>
          <p:cNvSpPr/>
          <p:nvPr/>
        </p:nvSpPr>
        <p:spPr>
          <a:xfrm>
            <a:off x="-1" y="5514"/>
            <a:ext cx="7772400" cy="10058400"/>
          </a:xfrm>
          <a:prstGeom prst="rect">
            <a:avLst/>
          </a:prstGeom>
          <a:blipFill dpi="0" rotWithShape="1">
            <a:blip r:embed="rId2"/>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2073044" y="4960722"/>
            <a:ext cx="3626311" cy="1052225"/>
          </a:xfrm>
        </p:spPr>
        <p:txBody>
          <a:bodyPr anchor="ctr">
            <a:normAutofit fontScale="90000"/>
          </a:bodyPr>
          <a:lstStyle/>
          <a:p>
            <a:r>
              <a:rPr lang="en-US" sz="3200" dirty="0" smtClean="0">
                <a:latin typeface="Adobe Caslon Pro" panose="0205050205050A020403" pitchFamily="18" charset="0"/>
              </a:rPr>
              <a:t>205 Buck Point Ct</a:t>
            </a:r>
            <a:br>
              <a:rPr lang="en-US" sz="3200" dirty="0" smtClean="0">
                <a:latin typeface="Adobe Caslon Pro" panose="0205050205050A020403" pitchFamily="18" charset="0"/>
              </a:rPr>
            </a:br>
            <a:r>
              <a:rPr lang="en-US" sz="2200" dirty="0" smtClean="0">
                <a:latin typeface="Adobe Caslon Pro" panose="0205050205050A020403" pitchFamily="18" charset="0"/>
              </a:rPr>
              <a:t>Aiken, SC 29803</a:t>
            </a:r>
            <a:br>
              <a:rPr lang="en-US" sz="2200" dirty="0" smtClean="0">
                <a:latin typeface="Adobe Caslon Pro" panose="0205050205050A020403" pitchFamily="18" charset="0"/>
              </a:rPr>
            </a:br>
            <a:r>
              <a:rPr lang="en-US" sz="2200" dirty="0" smtClean="0">
                <a:latin typeface="Adobe Caslon Pro" panose="0205050205050A020403" pitchFamily="18" charset="0"/>
              </a:rPr>
              <a:t>MLS# 91017 / $262,500</a:t>
            </a:r>
            <a:endParaRPr lang="en-US" sz="2200" dirty="0">
              <a:latin typeface="Adobe Caslon Pro" panose="0205050205050A020403" pitchFamily="18" charset="0"/>
            </a:endParaRPr>
          </a:p>
        </p:txBody>
      </p:sp>
      <p:sp>
        <p:nvSpPr>
          <p:cNvPr id="3" name="Subtitle 2"/>
          <p:cNvSpPr>
            <a:spLocks noGrp="1"/>
          </p:cNvSpPr>
          <p:nvPr>
            <p:ph type="subTitle" idx="1"/>
          </p:nvPr>
        </p:nvSpPr>
        <p:spPr>
          <a:xfrm>
            <a:off x="2073045" y="6323781"/>
            <a:ext cx="3626312" cy="2726116"/>
          </a:xfrm>
        </p:spPr>
        <p:txBody>
          <a:bodyPr anchor="ctr">
            <a:normAutofit/>
          </a:bodyPr>
          <a:lstStyle/>
          <a:p>
            <a:r>
              <a:rPr lang="en-US" sz="1600" dirty="0" smtClean="0">
                <a:latin typeface="Adobe Caslon Pro" panose="0205050205050A020403" pitchFamily="18" charset="0"/>
              </a:rPr>
              <a:t>Beautiful impeccably maintained home in desirable Plantation South. Original owners of this custom built home have added designer touches throughout and it truly shows better than new. Gleaming hardwood floors add to the pristine condition of this home. Great floorplan features 3 bedrooms and a bonus room. Backyard is like an oasis with privacy fencing surrounding attractively landscaped spacious backyard. This home is a pleasure to show.</a:t>
            </a:r>
            <a:endParaRPr lang="en-US" sz="1600" dirty="0">
              <a:latin typeface="Adobe Caslon Pro" panose="0205050205050A020403" pitchFamily="18" charset="0"/>
            </a:endParaRPr>
          </a:p>
        </p:txBody>
      </p:sp>
      <p:sp>
        <p:nvSpPr>
          <p:cNvPr id="4" name="Rectangle 3"/>
          <p:cNvSpPr/>
          <p:nvPr/>
        </p:nvSpPr>
        <p:spPr>
          <a:xfrm>
            <a:off x="0" y="9332157"/>
            <a:ext cx="7772400" cy="723275"/>
          </a:xfrm>
          <a:prstGeom prst="rect">
            <a:avLst/>
          </a:prstGeom>
        </p:spPr>
        <p:txBody>
          <a:bodyPr wrap="square">
            <a:spAutoFit/>
          </a:bodyPr>
          <a:lstStyle/>
          <a:p>
            <a:pPr algn="ctr"/>
            <a:r>
              <a:rPr lang="en-US" sz="1600" b="1" dirty="0" err="1" smtClean="0">
                <a:latin typeface="Adobe Caslon Pro" panose="0205050205050A020403" pitchFamily="18" charset="0"/>
              </a:rPr>
              <a:t>Valli</a:t>
            </a:r>
            <a:r>
              <a:rPr lang="en-US" sz="1600" b="1" dirty="0" smtClean="0">
                <a:latin typeface="Adobe Caslon Pro" panose="0205050205050A020403" pitchFamily="18" charset="0"/>
              </a:rPr>
              <a:t> Catchpole</a:t>
            </a:r>
            <a:br>
              <a:rPr lang="en-US" sz="1600" b="1" dirty="0" smtClean="0">
                <a:latin typeface="Adobe Caslon Pro" panose="0205050205050A020403" pitchFamily="18" charset="0"/>
              </a:rPr>
            </a:br>
            <a:r>
              <a:rPr lang="en-US" sz="1400" dirty="0">
                <a:latin typeface="Adobe Caslon Pro" panose="0205050205050A020403" pitchFamily="18" charset="0"/>
              </a:rPr>
              <a:t>803.617.8540 / </a:t>
            </a:r>
            <a:r>
              <a:rPr lang="en-US" sz="1400" dirty="0" smtClean="0">
                <a:latin typeface="Adobe Caslon Pro" panose="0205050205050A020403" pitchFamily="18" charset="0"/>
              </a:rPr>
              <a:t>valli1@me.com</a:t>
            </a:r>
            <a:r>
              <a:rPr lang="en-US" sz="1400" b="1" dirty="0" smtClean="0">
                <a:latin typeface="Adobe Caslon Pro" panose="0205050205050A020403" pitchFamily="18" charset="0"/>
              </a:rPr>
              <a:t/>
            </a:r>
            <a:br>
              <a:rPr lang="en-US" sz="1400" b="1" dirty="0" smtClean="0">
                <a:latin typeface="Adobe Caslon Pro" panose="0205050205050A020403" pitchFamily="18" charset="0"/>
              </a:rPr>
            </a:br>
            <a:r>
              <a:rPr lang="en-US" sz="1100" dirty="0" smtClean="0">
                <a:latin typeface="Adobe Caslon Pro" panose="0205050205050A020403" pitchFamily="18" charset="0"/>
              </a:rPr>
              <a:t>Property Consultants of the South, </a:t>
            </a:r>
            <a:r>
              <a:rPr lang="en-US" sz="1100" dirty="0">
                <a:latin typeface="Adobe Caslon Pro" panose="0205050205050A020403" pitchFamily="18" charset="0"/>
              </a:rPr>
              <a:t>1429 Lyon </a:t>
            </a:r>
            <a:r>
              <a:rPr lang="en-US" sz="1100" dirty="0" err="1">
                <a:latin typeface="Adobe Caslon Pro" panose="0205050205050A020403" pitchFamily="18" charset="0"/>
              </a:rPr>
              <a:t>Dr</a:t>
            </a:r>
            <a:r>
              <a:rPr lang="en-US" sz="1100" dirty="0">
                <a:latin typeface="Adobe Caslon Pro" panose="0205050205050A020403" pitchFamily="18" charset="0"/>
              </a:rPr>
              <a:t> </a:t>
            </a:r>
            <a:r>
              <a:rPr lang="en-US" sz="1100" dirty="0" smtClean="0">
                <a:latin typeface="Adobe Caslon Pro" panose="0205050205050A020403" pitchFamily="18" charset="0"/>
              </a:rPr>
              <a:t>SE, Aiken, SC 29801 / www.FineSouthernLiving.com</a:t>
            </a: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2427" y="194806"/>
            <a:ext cx="7367547" cy="4144245"/>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699356" y="8308509"/>
            <a:ext cx="1870618" cy="1052223"/>
          </a:xfrm>
          <a:prstGeom prst="rect">
            <a:avLst/>
          </a:prstGeom>
        </p:spPr>
      </p:pic>
      <p:pic>
        <p:nvPicPr>
          <p:cNvPr id="8"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699356" y="6634616"/>
            <a:ext cx="1870618" cy="1052223"/>
          </a:xfrm>
          <a:prstGeom prst="rect">
            <a:avLst/>
          </a:prstGeom>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02427" y="8308509"/>
            <a:ext cx="1870618" cy="1052223"/>
          </a:xfrm>
          <a:prstGeom prst="rect">
            <a:avLst/>
          </a:prstGeom>
        </p:spPr>
      </p:pic>
      <p:pic>
        <p:nvPicPr>
          <p:cNvPr id="10" name="Picture 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02427" y="6634616"/>
            <a:ext cx="1870618" cy="1052223"/>
          </a:xfrm>
          <a:prstGeom prst="rect">
            <a:avLst/>
          </a:prstGeom>
        </p:spPr>
      </p:pic>
      <p:pic>
        <p:nvPicPr>
          <p:cNvPr id="11" name="Picture 1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02427" y="4960722"/>
            <a:ext cx="1870618" cy="1052223"/>
          </a:xfrm>
          <a:prstGeom prst="rect">
            <a:avLst/>
          </a:prstGeom>
        </p:spPr>
      </p:pic>
      <p:pic>
        <p:nvPicPr>
          <p:cNvPr id="12" name="Picture 1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699356" y="4960722"/>
            <a:ext cx="1870618" cy="1052223"/>
          </a:xfrm>
          <a:prstGeom prst="rect">
            <a:avLst/>
          </a:prstGeom>
        </p:spPr>
      </p:pic>
      <p:pic>
        <p:nvPicPr>
          <p:cNvPr id="13" name="Picture 12"/>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244332" y="3218944"/>
            <a:ext cx="2207419" cy="1071563"/>
          </a:xfrm>
          <a:prstGeom prst="rect">
            <a:avLst/>
          </a:prstGeom>
          <a:effectLst>
            <a:outerShdw blurRad="50800" dist="38100" dir="5400000" algn="t" rotWithShape="0">
              <a:prstClr val="black">
                <a:alpha val="40000"/>
              </a:prstClr>
            </a:outerShdw>
          </a:effectLst>
        </p:spPr>
      </p:pic>
      <p:pic>
        <p:nvPicPr>
          <p:cNvPr id="14" name="Picture 13"/>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0" y="9630908"/>
            <a:ext cx="393414" cy="427492"/>
          </a:xfrm>
          <a:prstGeom prst="rect">
            <a:avLst/>
          </a:prstGeom>
        </p:spPr>
      </p:pic>
      <p:pic>
        <p:nvPicPr>
          <p:cNvPr id="15" name="Picture 14"/>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7354957" y="9630908"/>
            <a:ext cx="417442" cy="427492"/>
          </a:xfrm>
          <a:prstGeom prst="rect">
            <a:avLst/>
          </a:prstGeom>
        </p:spPr>
      </p:pic>
    </p:spTree>
    <p:extLst>
      <p:ext uri="{BB962C8B-B14F-4D97-AF65-F5344CB8AC3E}">
        <p14:creationId xmlns:p14="http://schemas.microsoft.com/office/powerpoint/2010/main" val="249478028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TotalTime>
  <Words>79</Words>
  <Application>Microsoft Office PowerPoint</Application>
  <PresentationFormat>Custom</PresentationFormat>
  <Paragraphs>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Adobe Caslon Pro</vt:lpstr>
      <vt:lpstr>Arial</vt:lpstr>
      <vt:lpstr>Calibri</vt:lpstr>
      <vt:lpstr>Calibri Light</vt:lpstr>
      <vt:lpstr>Office Theme</vt:lpstr>
      <vt:lpstr>205 Buck Point Ct Aiken, SC 29803 MLS# 91017 / $262,500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205 Buck Point Ct Aiken, SC 29803 MLS# 91017 $262,500</dc:title>
  <dc:creator>A. Thomas</dc:creator>
  <cp:lastModifiedBy>A. Thomas</cp:lastModifiedBy>
  <cp:revision>7</cp:revision>
  <dcterms:created xsi:type="dcterms:W3CDTF">2015-09-01T13:21:44Z</dcterms:created>
  <dcterms:modified xsi:type="dcterms:W3CDTF">2015-09-02T17:05:55Z</dcterms:modified>
</cp:coreProperties>
</file>