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0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00245" indent="0" algn="ctr">
              <a:buNone/>
              <a:defRPr>
                <a:solidFill>
                  <a:schemeClr val="tx1">
                    <a:tint val="75000"/>
                  </a:schemeClr>
                </a:solidFill>
              </a:defRPr>
            </a:lvl2pPr>
            <a:lvl3pPr marL="800490" indent="0" algn="ctr">
              <a:buNone/>
              <a:defRPr>
                <a:solidFill>
                  <a:schemeClr val="tx1">
                    <a:tint val="75000"/>
                  </a:schemeClr>
                </a:solidFill>
              </a:defRPr>
            </a:lvl3pPr>
            <a:lvl4pPr marL="1200736" indent="0" algn="ctr">
              <a:buNone/>
              <a:defRPr>
                <a:solidFill>
                  <a:schemeClr val="tx1">
                    <a:tint val="75000"/>
                  </a:schemeClr>
                </a:solidFill>
              </a:defRPr>
            </a:lvl4pPr>
            <a:lvl5pPr marL="1600981" indent="0" algn="ctr">
              <a:buNone/>
              <a:defRPr>
                <a:solidFill>
                  <a:schemeClr val="tx1">
                    <a:tint val="75000"/>
                  </a:schemeClr>
                </a:solidFill>
              </a:defRPr>
            </a:lvl5pPr>
            <a:lvl6pPr marL="2001226" indent="0" algn="ctr">
              <a:buNone/>
              <a:defRPr>
                <a:solidFill>
                  <a:schemeClr val="tx1">
                    <a:tint val="75000"/>
                  </a:schemeClr>
                </a:solidFill>
              </a:defRPr>
            </a:lvl6pPr>
            <a:lvl7pPr marL="2401471" indent="0" algn="ctr">
              <a:buNone/>
              <a:defRPr>
                <a:solidFill>
                  <a:schemeClr val="tx1">
                    <a:tint val="75000"/>
                  </a:schemeClr>
                </a:solidFill>
              </a:defRPr>
            </a:lvl7pPr>
            <a:lvl8pPr marL="2801717" indent="0" algn="ctr">
              <a:buNone/>
              <a:defRPr>
                <a:solidFill>
                  <a:schemeClr val="tx1">
                    <a:tint val="75000"/>
                  </a:schemeClr>
                </a:solidFill>
              </a:defRPr>
            </a:lvl8pPr>
            <a:lvl9pPr marL="32019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3536"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1729">
                <a:solidFill>
                  <a:schemeClr val="tx1">
                    <a:tint val="75000"/>
                  </a:schemeClr>
                </a:solidFill>
              </a:defRPr>
            </a:lvl1pPr>
            <a:lvl2pPr marL="400245" indent="0">
              <a:buNone/>
              <a:defRPr sz="1571">
                <a:solidFill>
                  <a:schemeClr val="tx1">
                    <a:tint val="75000"/>
                  </a:schemeClr>
                </a:solidFill>
              </a:defRPr>
            </a:lvl2pPr>
            <a:lvl3pPr marL="800490" indent="0">
              <a:buNone/>
              <a:defRPr sz="1414">
                <a:solidFill>
                  <a:schemeClr val="tx1">
                    <a:tint val="75000"/>
                  </a:schemeClr>
                </a:solidFill>
              </a:defRPr>
            </a:lvl3pPr>
            <a:lvl4pPr marL="1200736" indent="0">
              <a:buNone/>
              <a:defRPr sz="1257">
                <a:solidFill>
                  <a:schemeClr val="tx1">
                    <a:tint val="75000"/>
                  </a:schemeClr>
                </a:solidFill>
              </a:defRPr>
            </a:lvl4pPr>
            <a:lvl5pPr marL="1600981" indent="0">
              <a:buNone/>
              <a:defRPr sz="1257">
                <a:solidFill>
                  <a:schemeClr val="tx1">
                    <a:tint val="75000"/>
                  </a:schemeClr>
                </a:solidFill>
              </a:defRPr>
            </a:lvl5pPr>
            <a:lvl6pPr marL="2001226" indent="0">
              <a:buNone/>
              <a:defRPr sz="1257">
                <a:solidFill>
                  <a:schemeClr val="tx1">
                    <a:tint val="75000"/>
                  </a:schemeClr>
                </a:solidFill>
              </a:defRPr>
            </a:lvl6pPr>
            <a:lvl7pPr marL="2401471" indent="0">
              <a:buNone/>
              <a:defRPr sz="1257">
                <a:solidFill>
                  <a:schemeClr val="tx1">
                    <a:tint val="75000"/>
                  </a:schemeClr>
                </a:solidFill>
              </a:defRPr>
            </a:lvl7pPr>
            <a:lvl8pPr marL="2801717" indent="0">
              <a:buNone/>
              <a:defRPr sz="1257">
                <a:solidFill>
                  <a:schemeClr val="tx1">
                    <a:tint val="75000"/>
                  </a:schemeClr>
                </a:solidFill>
              </a:defRPr>
            </a:lvl8pPr>
            <a:lvl9pPr marL="3201962" indent="0">
              <a:buNone/>
              <a:defRPr sz="12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436"/>
            </a:lvl1pPr>
            <a:lvl2pPr>
              <a:defRPr sz="2121"/>
            </a:lvl2pPr>
            <a:lvl3pPr>
              <a:defRPr sz="1729"/>
            </a:lvl3pPr>
            <a:lvl4pPr>
              <a:defRPr sz="1571"/>
            </a:lvl4pPr>
            <a:lvl5pPr>
              <a:defRPr sz="1571"/>
            </a:lvl5pPr>
            <a:lvl6pPr>
              <a:defRPr sz="1571"/>
            </a:lvl6pPr>
            <a:lvl7pPr>
              <a:defRPr sz="1571"/>
            </a:lvl7pPr>
            <a:lvl8pPr>
              <a:defRPr sz="1571"/>
            </a:lvl8pPr>
            <a:lvl9pPr>
              <a:defRPr sz="1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2436"/>
            </a:lvl1pPr>
            <a:lvl2pPr>
              <a:defRPr sz="2121"/>
            </a:lvl2pPr>
            <a:lvl3pPr>
              <a:defRPr sz="1729"/>
            </a:lvl3pPr>
            <a:lvl4pPr>
              <a:defRPr sz="1571"/>
            </a:lvl4pPr>
            <a:lvl5pPr>
              <a:defRPr sz="1571"/>
            </a:lvl5pPr>
            <a:lvl6pPr>
              <a:defRPr sz="1571"/>
            </a:lvl6pPr>
            <a:lvl7pPr>
              <a:defRPr sz="1571"/>
            </a:lvl7pPr>
            <a:lvl8pPr>
              <a:defRPr sz="1571"/>
            </a:lvl8pPr>
            <a:lvl9pPr>
              <a:defRPr sz="1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121" b="1"/>
            </a:lvl1pPr>
            <a:lvl2pPr marL="400245" indent="0">
              <a:buNone/>
              <a:defRPr sz="1729" b="1"/>
            </a:lvl2pPr>
            <a:lvl3pPr marL="800490" indent="0">
              <a:buNone/>
              <a:defRPr sz="1571" b="1"/>
            </a:lvl3pPr>
            <a:lvl4pPr marL="1200736" indent="0">
              <a:buNone/>
              <a:defRPr sz="1414" b="1"/>
            </a:lvl4pPr>
            <a:lvl5pPr marL="1600981" indent="0">
              <a:buNone/>
              <a:defRPr sz="1414" b="1"/>
            </a:lvl5pPr>
            <a:lvl6pPr marL="2001226" indent="0">
              <a:buNone/>
              <a:defRPr sz="1414" b="1"/>
            </a:lvl6pPr>
            <a:lvl7pPr marL="2401471" indent="0">
              <a:buNone/>
              <a:defRPr sz="1414" b="1"/>
            </a:lvl7pPr>
            <a:lvl8pPr marL="2801717" indent="0">
              <a:buNone/>
              <a:defRPr sz="1414" b="1"/>
            </a:lvl8pPr>
            <a:lvl9pPr marL="3201962" indent="0">
              <a:buNone/>
              <a:defRPr sz="1414"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121"/>
            </a:lvl1pPr>
            <a:lvl2pPr>
              <a:defRPr sz="1729"/>
            </a:lvl2pPr>
            <a:lvl3pPr>
              <a:defRPr sz="1571"/>
            </a:lvl3pPr>
            <a:lvl4pPr>
              <a:defRPr sz="1414"/>
            </a:lvl4pPr>
            <a:lvl5pPr>
              <a:defRPr sz="1414"/>
            </a:lvl5pPr>
            <a:lvl6pPr>
              <a:defRPr sz="1414"/>
            </a:lvl6pPr>
            <a:lvl7pPr>
              <a:defRPr sz="1414"/>
            </a:lvl7pPr>
            <a:lvl8pPr>
              <a:defRPr sz="1414"/>
            </a:lvl8pPr>
            <a:lvl9pPr>
              <a:defRPr sz="14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121" b="1"/>
            </a:lvl1pPr>
            <a:lvl2pPr marL="400245" indent="0">
              <a:buNone/>
              <a:defRPr sz="1729" b="1"/>
            </a:lvl2pPr>
            <a:lvl3pPr marL="800490" indent="0">
              <a:buNone/>
              <a:defRPr sz="1571" b="1"/>
            </a:lvl3pPr>
            <a:lvl4pPr marL="1200736" indent="0">
              <a:buNone/>
              <a:defRPr sz="1414" b="1"/>
            </a:lvl4pPr>
            <a:lvl5pPr marL="1600981" indent="0">
              <a:buNone/>
              <a:defRPr sz="1414" b="1"/>
            </a:lvl5pPr>
            <a:lvl6pPr marL="2001226" indent="0">
              <a:buNone/>
              <a:defRPr sz="1414" b="1"/>
            </a:lvl6pPr>
            <a:lvl7pPr marL="2401471" indent="0">
              <a:buNone/>
              <a:defRPr sz="1414" b="1"/>
            </a:lvl7pPr>
            <a:lvl8pPr marL="2801717" indent="0">
              <a:buNone/>
              <a:defRPr sz="1414" b="1"/>
            </a:lvl8pPr>
            <a:lvl9pPr marL="3201962" indent="0">
              <a:buNone/>
              <a:defRPr sz="1414"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121"/>
            </a:lvl1pPr>
            <a:lvl2pPr>
              <a:defRPr sz="1729"/>
            </a:lvl2pPr>
            <a:lvl3pPr>
              <a:defRPr sz="1571"/>
            </a:lvl3pPr>
            <a:lvl4pPr>
              <a:defRPr sz="1414"/>
            </a:lvl4pPr>
            <a:lvl5pPr>
              <a:defRPr sz="1414"/>
            </a:lvl5pPr>
            <a:lvl6pPr>
              <a:defRPr sz="1414"/>
            </a:lvl6pPr>
            <a:lvl7pPr>
              <a:defRPr sz="1414"/>
            </a:lvl7pPr>
            <a:lvl8pPr>
              <a:defRPr sz="1414"/>
            </a:lvl8pPr>
            <a:lvl9pPr>
              <a:defRPr sz="14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1729"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2829"/>
            </a:lvl1pPr>
            <a:lvl2pPr>
              <a:defRPr sz="2436"/>
            </a:lvl2pPr>
            <a:lvl3pPr>
              <a:defRPr sz="2121"/>
            </a:lvl3pPr>
            <a:lvl4pPr>
              <a:defRPr sz="1729"/>
            </a:lvl4pPr>
            <a:lvl5pPr>
              <a:defRPr sz="1729"/>
            </a:lvl5pPr>
            <a:lvl6pPr>
              <a:defRPr sz="1729"/>
            </a:lvl6pPr>
            <a:lvl7pPr>
              <a:defRPr sz="1729"/>
            </a:lvl7pPr>
            <a:lvl8pPr>
              <a:defRPr sz="1729"/>
            </a:lvl8pPr>
            <a:lvl9pPr>
              <a:defRPr sz="17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257"/>
            </a:lvl1pPr>
            <a:lvl2pPr marL="400245" indent="0">
              <a:buNone/>
              <a:defRPr sz="1021"/>
            </a:lvl2pPr>
            <a:lvl3pPr marL="800490" indent="0">
              <a:buNone/>
              <a:defRPr sz="864"/>
            </a:lvl3pPr>
            <a:lvl4pPr marL="1200736" indent="0">
              <a:buNone/>
              <a:defRPr sz="786"/>
            </a:lvl4pPr>
            <a:lvl5pPr marL="1600981" indent="0">
              <a:buNone/>
              <a:defRPr sz="786"/>
            </a:lvl5pPr>
            <a:lvl6pPr marL="2001226" indent="0">
              <a:buNone/>
              <a:defRPr sz="786"/>
            </a:lvl6pPr>
            <a:lvl7pPr marL="2401471" indent="0">
              <a:buNone/>
              <a:defRPr sz="786"/>
            </a:lvl7pPr>
            <a:lvl8pPr marL="2801717" indent="0">
              <a:buNone/>
              <a:defRPr sz="786"/>
            </a:lvl8pPr>
            <a:lvl9pPr marL="3201962" indent="0">
              <a:buNone/>
              <a:defRPr sz="78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1729"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2829"/>
            </a:lvl1pPr>
            <a:lvl2pPr marL="400245" indent="0">
              <a:buNone/>
              <a:defRPr sz="2436"/>
            </a:lvl2pPr>
            <a:lvl3pPr marL="800490" indent="0">
              <a:buNone/>
              <a:defRPr sz="2121"/>
            </a:lvl3pPr>
            <a:lvl4pPr marL="1200736" indent="0">
              <a:buNone/>
              <a:defRPr sz="1729"/>
            </a:lvl4pPr>
            <a:lvl5pPr marL="1600981" indent="0">
              <a:buNone/>
              <a:defRPr sz="1729"/>
            </a:lvl5pPr>
            <a:lvl6pPr marL="2001226" indent="0">
              <a:buNone/>
              <a:defRPr sz="1729"/>
            </a:lvl6pPr>
            <a:lvl7pPr marL="2401471" indent="0">
              <a:buNone/>
              <a:defRPr sz="1729"/>
            </a:lvl7pPr>
            <a:lvl8pPr marL="2801717" indent="0">
              <a:buNone/>
              <a:defRPr sz="1729"/>
            </a:lvl8pPr>
            <a:lvl9pPr marL="3201962" indent="0">
              <a:buNone/>
              <a:defRPr sz="1729"/>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257"/>
            </a:lvl1pPr>
            <a:lvl2pPr marL="400245" indent="0">
              <a:buNone/>
              <a:defRPr sz="1021"/>
            </a:lvl2pPr>
            <a:lvl3pPr marL="800490" indent="0">
              <a:buNone/>
              <a:defRPr sz="864"/>
            </a:lvl3pPr>
            <a:lvl4pPr marL="1200736" indent="0">
              <a:buNone/>
              <a:defRPr sz="786"/>
            </a:lvl4pPr>
            <a:lvl5pPr marL="1600981" indent="0">
              <a:buNone/>
              <a:defRPr sz="786"/>
            </a:lvl5pPr>
            <a:lvl6pPr marL="2001226" indent="0">
              <a:buNone/>
              <a:defRPr sz="786"/>
            </a:lvl6pPr>
            <a:lvl7pPr marL="2401471" indent="0">
              <a:buNone/>
              <a:defRPr sz="786"/>
            </a:lvl7pPr>
            <a:lvl8pPr marL="2801717" indent="0">
              <a:buNone/>
              <a:defRPr sz="786"/>
            </a:lvl8pPr>
            <a:lvl9pPr marL="3201962" indent="0">
              <a:buNone/>
              <a:defRPr sz="78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021">
                <a:solidFill>
                  <a:schemeClr val="tx1">
                    <a:tint val="75000"/>
                  </a:schemeClr>
                </a:solidFill>
              </a:defRPr>
            </a:lvl1pPr>
          </a:lstStyle>
          <a:p>
            <a:fld id="{1D8BD707-D9CF-40AE-B4C6-C98DA3205C09}" type="datetimeFigureOut">
              <a:rPr lang="en-US" smtClean="0"/>
              <a:pPr/>
              <a:t>7/24/2018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02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021">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00490" rtl="0" eaLnBrk="1" latinLnBrk="0" hangingPunct="1">
        <a:spcBef>
          <a:spcPct val="0"/>
        </a:spcBef>
        <a:buNone/>
        <a:defRPr sz="3850" kern="1200">
          <a:solidFill>
            <a:schemeClr val="tx1"/>
          </a:solidFill>
          <a:latin typeface="+mj-lt"/>
          <a:ea typeface="+mj-ea"/>
          <a:cs typeface="+mj-cs"/>
        </a:defRPr>
      </a:lvl1pPr>
    </p:titleStyle>
    <p:bodyStyle>
      <a:lvl1pPr marL="300184" indent="-300184" algn="l" defTabSz="800490" rtl="0" eaLnBrk="1" latinLnBrk="0" hangingPunct="1">
        <a:spcBef>
          <a:spcPct val="20000"/>
        </a:spcBef>
        <a:buFont typeface="Arial" pitchFamily="34" charset="0"/>
        <a:buChar char="•"/>
        <a:defRPr sz="2829" kern="1200">
          <a:solidFill>
            <a:schemeClr val="tx1"/>
          </a:solidFill>
          <a:latin typeface="+mn-lt"/>
          <a:ea typeface="+mn-ea"/>
          <a:cs typeface="+mn-cs"/>
        </a:defRPr>
      </a:lvl1pPr>
      <a:lvl2pPr marL="650399" indent="-250154" algn="l" defTabSz="800490" rtl="0" eaLnBrk="1" latinLnBrk="0" hangingPunct="1">
        <a:spcBef>
          <a:spcPct val="20000"/>
        </a:spcBef>
        <a:buFont typeface="Arial" pitchFamily="34" charset="0"/>
        <a:buChar char="–"/>
        <a:defRPr sz="2436" kern="1200">
          <a:solidFill>
            <a:schemeClr val="tx1"/>
          </a:solidFill>
          <a:latin typeface="+mn-lt"/>
          <a:ea typeface="+mn-ea"/>
          <a:cs typeface="+mn-cs"/>
        </a:defRPr>
      </a:lvl2pPr>
      <a:lvl3pPr marL="1000613" indent="-200123" algn="l" defTabSz="800490" rtl="0" eaLnBrk="1" latinLnBrk="0" hangingPunct="1">
        <a:spcBef>
          <a:spcPct val="20000"/>
        </a:spcBef>
        <a:buFont typeface="Arial" pitchFamily="34" charset="0"/>
        <a:buChar char="•"/>
        <a:defRPr sz="2121" kern="1200">
          <a:solidFill>
            <a:schemeClr val="tx1"/>
          </a:solidFill>
          <a:latin typeface="+mn-lt"/>
          <a:ea typeface="+mn-ea"/>
          <a:cs typeface="+mn-cs"/>
        </a:defRPr>
      </a:lvl3pPr>
      <a:lvl4pPr marL="1400858" indent="-200123" algn="l" defTabSz="800490" rtl="0" eaLnBrk="1" latinLnBrk="0" hangingPunct="1">
        <a:spcBef>
          <a:spcPct val="20000"/>
        </a:spcBef>
        <a:buFont typeface="Arial" pitchFamily="34" charset="0"/>
        <a:buChar char="–"/>
        <a:defRPr sz="1729" kern="1200">
          <a:solidFill>
            <a:schemeClr val="tx1"/>
          </a:solidFill>
          <a:latin typeface="+mn-lt"/>
          <a:ea typeface="+mn-ea"/>
          <a:cs typeface="+mn-cs"/>
        </a:defRPr>
      </a:lvl4pPr>
      <a:lvl5pPr marL="1801103" indent="-200123" algn="l" defTabSz="800490" rtl="0" eaLnBrk="1" latinLnBrk="0" hangingPunct="1">
        <a:spcBef>
          <a:spcPct val="20000"/>
        </a:spcBef>
        <a:buFont typeface="Arial" pitchFamily="34" charset="0"/>
        <a:buChar char="»"/>
        <a:defRPr sz="1729" kern="1200">
          <a:solidFill>
            <a:schemeClr val="tx1"/>
          </a:solidFill>
          <a:latin typeface="+mn-lt"/>
          <a:ea typeface="+mn-ea"/>
          <a:cs typeface="+mn-cs"/>
        </a:defRPr>
      </a:lvl5pPr>
      <a:lvl6pPr marL="2201348" indent="-200123" algn="l" defTabSz="800490" rtl="0" eaLnBrk="1" latinLnBrk="0" hangingPunct="1">
        <a:spcBef>
          <a:spcPct val="20000"/>
        </a:spcBef>
        <a:buFont typeface="Arial" pitchFamily="34" charset="0"/>
        <a:buChar char="•"/>
        <a:defRPr sz="1729" kern="1200">
          <a:solidFill>
            <a:schemeClr val="tx1"/>
          </a:solidFill>
          <a:latin typeface="+mn-lt"/>
          <a:ea typeface="+mn-ea"/>
          <a:cs typeface="+mn-cs"/>
        </a:defRPr>
      </a:lvl6pPr>
      <a:lvl7pPr marL="2601594" indent="-200123" algn="l" defTabSz="800490" rtl="0" eaLnBrk="1" latinLnBrk="0" hangingPunct="1">
        <a:spcBef>
          <a:spcPct val="20000"/>
        </a:spcBef>
        <a:buFont typeface="Arial" pitchFamily="34" charset="0"/>
        <a:buChar char="•"/>
        <a:defRPr sz="1729" kern="1200">
          <a:solidFill>
            <a:schemeClr val="tx1"/>
          </a:solidFill>
          <a:latin typeface="+mn-lt"/>
          <a:ea typeface="+mn-ea"/>
          <a:cs typeface="+mn-cs"/>
        </a:defRPr>
      </a:lvl7pPr>
      <a:lvl8pPr marL="3001839" indent="-200123" algn="l" defTabSz="800490" rtl="0" eaLnBrk="1" latinLnBrk="0" hangingPunct="1">
        <a:spcBef>
          <a:spcPct val="20000"/>
        </a:spcBef>
        <a:buFont typeface="Arial" pitchFamily="34" charset="0"/>
        <a:buChar char="•"/>
        <a:defRPr sz="1729" kern="1200">
          <a:solidFill>
            <a:schemeClr val="tx1"/>
          </a:solidFill>
          <a:latin typeface="+mn-lt"/>
          <a:ea typeface="+mn-ea"/>
          <a:cs typeface="+mn-cs"/>
        </a:defRPr>
      </a:lvl8pPr>
      <a:lvl9pPr marL="3402084" indent="-200123" algn="l" defTabSz="800490" rtl="0" eaLnBrk="1" latinLnBrk="0" hangingPunct="1">
        <a:spcBef>
          <a:spcPct val="20000"/>
        </a:spcBef>
        <a:buFont typeface="Arial" pitchFamily="34" charset="0"/>
        <a:buChar char="•"/>
        <a:defRPr sz="1729" kern="1200">
          <a:solidFill>
            <a:schemeClr val="tx1"/>
          </a:solidFill>
          <a:latin typeface="+mn-lt"/>
          <a:ea typeface="+mn-ea"/>
          <a:cs typeface="+mn-cs"/>
        </a:defRPr>
      </a:lvl9pPr>
    </p:bodyStyle>
    <p:otherStyle>
      <a:defPPr>
        <a:defRPr lang="en-US"/>
      </a:defPPr>
      <a:lvl1pPr marL="0" algn="l" defTabSz="800490" rtl="0" eaLnBrk="1" latinLnBrk="0" hangingPunct="1">
        <a:defRPr sz="1571" kern="1200">
          <a:solidFill>
            <a:schemeClr val="tx1"/>
          </a:solidFill>
          <a:latin typeface="+mn-lt"/>
          <a:ea typeface="+mn-ea"/>
          <a:cs typeface="+mn-cs"/>
        </a:defRPr>
      </a:lvl1pPr>
      <a:lvl2pPr marL="400245" algn="l" defTabSz="800490" rtl="0" eaLnBrk="1" latinLnBrk="0" hangingPunct="1">
        <a:defRPr sz="1571" kern="1200">
          <a:solidFill>
            <a:schemeClr val="tx1"/>
          </a:solidFill>
          <a:latin typeface="+mn-lt"/>
          <a:ea typeface="+mn-ea"/>
          <a:cs typeface="+mn-cs"/>
        </a:defRPr>
      </a:lvl2pPr>
      <a:lvl3pPr marL="800490" algn="l" defTabSz="800490" rtl="0" eaLnBrk="1" latinLnBrk="0" hangingPunct="1">
        <a:defRPr sz="1571" kern="1200">
          <a:solidFill>
            <a:schemeClr val="tx1"/>
          </a:solidFill>
          <a:latin typeface="+mn-lt"/>
          <a:ea typeface="+mn-ea"/>
          <a:cs typeface="+mn-cs"/>
        </a:defRPr>
      </a:lvl3pPr>
      <a:lvl4pPr marL="1200736" algn="l" defTabSz="800490" rtl="0" eaLnBrk="1" latinLnBrk="0" hangingPunct="1">
        <a:defRPr sz="1571" kern="1200">
          <a:solidFill>
            <a:schemeClr val="tx1"/>
          </a:solidFill>
          <a:latin typeface="+mn-lt"/>
          <a:ea typeface="+mn-ea"/>
          <a:cs typeface="+mn-cs"/>
        </a:defRPr>
      </a:lvl4pPr>
      <a:lvl5pPr marL="1600981" algn="l" defTabSz="800490" rtl="0" eaLnBrk="1" latinLnBrk="0" hangingPunct="1">
        <a:defRPr sz="1571" kern="1200">
          <a:solidFill>
            <a:schemeClr val="tx1"/>
          </a:solidFill>
          <a:latin typeface="+mn-lt"/>
          <a:ea typeface="+mn-ea"/>
          <a:cs typeface="+mn-cs"/>
        </a:defRPr>
      </a:lvl5pPr>
      <a:lvl6pPr marL="2001226" algn="l" defTabSz="800490" rtl="0" eaLnBrk="1" latinLnBrk="0" hangingPunct="1">
        <a:defRPr sz="1571" kern="1200">
          <a:solidFill>
            <a:schemeClr val="tx1"/>
          </a:solidFill>
          <a:latin typeface="+mn-lt"/>
          <a:ea typeface="+mn-ea"/>
          <a:cs typeface="+mn-cs"/>
        </a:defRPr>
      </a:lvl6pPr>
      <a:lvl7pPr marL="2401471" algn="l" defTabSz="800490" rtl="0" eaLnBrk="1" latinLnBrk="0" hangingPunct="1">
        <a:defRPr sz="1571" kern="1200">
          <a:solidFill>
            <a:schemeClr val="tx1"/>
          </a:solidFill>
          <a:latin typeface="+mn-lt"/>
          <a:ea typeface="+mn-ea"/>
          <a:cs typeface="+mn-cs"/>
        </a:defRPr>
      </a:lvl7pPr>
      <a:lvl8pPr marL="2801717" algn="l" defTabSz="800490" rtl="0" eaLnBrk="1" latinLnBrk="0" hangingPunct="1">
        <a:defRPr sz="1571" kern="1200">
          <a:solidFill>
            <a:schemeClr val="tx1"/>
          </a:solidFill>
          <a:latin typeface="+mn-lt"/>
          <a:ea typeface="+mn-ea"/>
          <a:cs typeface="+mn-cs"/>
        </a:defRPr>
      </a:lvl8pPr>
      <a:lvl9pPr marL="3201962" algn="l" defTabSz="800490" rtl="0" eaLnBrk="1" latinLnBrk="0" hangingPunct="1">
        <a:defRPr sz="15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gif"/><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jp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lisamdeaton@comcast.net"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7975"/>
            <a:ext cx="4059234" cy="3044424"/>
          </a:xfrm>
          <a:prstGeom prst="rect">
            <a:avLst/>
          </a:prstGeom>
          <a:ln>
            <a:noFill/>
          </a:ln>
          <a:effectLst>
            <a:outerShdw blurRad="190500" algn="tl" rotWithShape="0">
              <a:srgbClr val="000000">
                <a:alpha val="70000"/>
              </a:srgbClr>
            </a:outerShdw>
          </a:effectLst>
        </p:spPr>
      </p:pic>
      <p:sp>
        <p:nvSpPr>
          <p:cNvPr id="2" name="Title 1"/>
          <p:cNvSpPr>
            <a:spLocks noGrp="1"/>
          </p:cNvSpPr>
          <p:nvPr>
            <p:ph type="ctrTitle"/>
          </p:nvPr>
        </p:nvSpPr>
        <p:spPr>
          <a:xfrm>
            <a:off x="-2438400" y="2209800"/>
            <a:ext cx="2185087" cy="470418"/>
          </a:xfrm>
        </p:spPr>
        <p:txBody>
          <a:bodyPr>
            <a:noAutofit/>
          </a:bodyPr>
          <a:lstStyle/>
          <a:p>
            <a:r>
              <a:rPr lang="en-US" sz="2000" b="1" i="1" dirty="0">
                <a:solidFill>
                  <a:srgbClr val="FFFF00"/>
                </a:solidFill>
                <a:effectLst>
                  <a:outerShdw blurRad="50800" dist="38100" dir="5400000" algn="t" rotWithShape="0">
                    <a:prstClr val="black">
                      <a:alpha val="75000"/>
                    </a:prstClr>
                  </a:outerShdw>
                </a:effectLst>
                <a:latin typeface="Georgia" panose="02040502050405020303" pitchFamily="18" charset="0"/>
              </a:rPr>
              <a:t>Price Reduced!</a:t>
            </a:r>
            <a:endParaRPr lang="en-US" sz="1600" i="1" dirty="0">
              <a:solidFill>
                <a:srgbClr val="FFFF00"/>
              </a:solidFill>
              <a:effectLst>
                <a:outerShdw blurRad="50800" dist="38100" dir="5400000" algn="t" rotWithShape="0">
                  <a:prstClr val="black">
                    <a:alpha val="75000"/>
                  </a:prstClr>
                </a:outerShdw>
              </a:effectLst>
              <a:latin typeface="Georgia" panose="02040502050405020303" pitchFamily="18" charset="0"/>
            </a:endParaRPr>
          </a:p>
        </p:txBody>
      </p:sp>
      <p:sp>
        <p:nvSpPr>
          <p:cNvPr id="3" name="Subtitle 2"/>
          <p:cNvSpPr>
            <a:spLocks noGrp="1"/>
          </p:cNvSpPr>
          <p:nvPr>
            <p:ph type="subTitle" idx="1"/>
          </p:nvPr>
        </p:nvSpPr>
        <p:spPr>
          <a:xfrm>
            <a:off x="224520" y="5228897"/>
            <a:ext cx="7315201" cy="1534463"/>
          </a:xfrm>
        </p:spPr>
        <p:txBody>
          <a:bodyPr anchor="ctr">
            <a:noAutofit/>
          </a:bodyPr>
          <a:lstStyle/>
          <a:p>
            <a:r>
              <a:rPr lang="en-US" sz="1600" dirty="0">
                <a:solidFill>
                  <a:schemeClr val="tx1"/>
                </a:solidFill>
                <a:latin typeface="Georgia" panose="02040502050405020303" pitchFamily="18" charset="0"/>
              </a:rPr>
              <a:t>This house is must see! The backyard and porch has a serene atmosphere while being walking distance to many amenities. The kitchen has been totally renovated and is entertaining ready. Hardwood floors, large bedroom with great closet space, open floor plan, large yard and tons of updates. New roof, new windows and new HVAC. See owners upgraded list. Under termite bond.</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0521" y="917973"/>
            <a:ext cx="1219200" cy="914399"/>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92143" y="8991807"/>
            <a:ext cx="734048" cy="100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78119" y="9285278"/>
            <a:ext cx="7416164" cy="696922"/>
            <a:chOff x="152401" y="9171671"/>
            <a:chExt cx="7416164" cy="696922"/>
          </a:xfrm>
        </p:grpSpPr>
        <p:sp>
          <p:nvSpPr>
            <p:cNvPr id="13" name="Rectangle 12"/>
            <p:cNvSpPr/>
            <p:nvPr/>
          </p:nvSpPr>
          <p:spPr>
            <a:xfrm>
              <a:off x="5221786" y="9171671"/>
              <a:ext cx="2346779" cy="696922"/>
            </a:xfrm>
            <a:prstGeom prst="rect">
              <a:avLst/>
            </a:prstGeom>
          </p:spPr>
          <p:txBody>
            <a:bodyPr wrap="square">
              <a:spAutoFit/>
            </a:bodyPr>
            <a:lstStyle/>
            <a:p>
              <a:pPr algn="ctr"/>
              <a:r>
                <a:rPr lang="en-US" sz="1100" b="1" dirty="0">
                  <a:latin typeface="Georgia" panose="02040502050405020303" pitchFamily="18" charset="0"/>
                </a:rPr>
                <a:t>Lisa Deaton</a:t>
              </a:r>
              <a:br>
                <a:rPr lang="en-US" sz="1100" b="1" dirty="0">
                  <a:latin typeface="Georgia" panose="02040502050405020303" pitchFamily="18" charset="0"/>
                </a:rPr>
              </a:br>
              <a:r>
                <a:rPr lang="en-US" sz="943" dirty="0">
                  <a:latin typeface="Georgia" panose="02040502050405020303" pitchFamily="18" charset="0"/>
                </a:rPr>
                <a:t>843-224-7878</a:t>
              </a:r>
            </a:p>
            <a:p>
              <a:pPr algn="ctr"/>
              <a:r>
                <a:rPr lang="en-US" sz="943" dirty="0">
                  <a:latin typeface="Georgia" panose="02040502050405020303" pitchFamily="18" charset="0"/>
                  <a:hlinkClick r:id="rId5"/>
                </a:rPr>
                <a:t>lisamdeaton@comcast.net</a:t>
              </a:r>
              <a:r>
                <a:rPr lang="en-US" sz="943" dirty="0">
                  <a:latin typeface="Georgia" panose="02040502050405020303" pitchFamily="18" charset="0"/>
                </a:rPr>
                <a:t> </a:t>
              </a:r>
            </a:p>
            <a:p>
              <a:pPr algn="ctr"/>
              <a:r>
                <a:rPr lang="en-US" sz="943" dirty="0">
                  <a:latin typeface="Georgia" panose="02040502050405020303" pitchFamily="18" charset="0"/>
                  <a:hlinkClick r:id="rId6"/>
                </a:rPr>
                <a:t>www.agentownedrealty.com</a:t>
              </a:r>
              <a:r>
                <a:rPr lang="en-US" sz="943" dirty="0">
                  <a:latin typeface="Georgia" panose="02040502050405020303" pitchFamily="18" charset="0"/>
                </a:rPr>
                <a:t> </a:t>
              </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172399" y="9194581"/>
              <a:ext cx="1421946" cy="65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52401" y="9256310"/>
              <a:ext cx="2346781" cy="527645"/>
            </a:xfrm>
            <a:prstGeom prst="rect">
              <a:avLst/>
            </a:prstGeom>
          </p:spPr>
          <p:txBody>
            <a:bodyPr wrap="square">
              <a:spAutoFit/>
            </a:bodyPr>
            <a:lstStyle/>
            <a:p>
              <a:pPr algn="ctr"/>
              <a:r>
                <a:rPr lang="en-US" sz="943" dirty="0">
                  <a:latin typeface="Georgia" panose="02040502050405020303" pitchFamily="18" charset="0"/>
                </a:rPr>
                <a:t>AgentOwned Charleston Group</a:t>
              </a:r>
            </a:p>
            <a:p>
              <a:pPr algn="ctr"/>
              <a:r>
                <a:rPr lang="en-US" sz="943" dirty="0">
                  <a:latin typeface="Georgia" panose="02040502050405020303" pitchFamily="18" charset="0"/>
                </a:rPr>
                <a:t>902 Savannah Hwy</a:t>
              </a:r>
            </a:p>
            <a:p>
              <a:pPr algn="ctr"/>
              <a:r>
                <a:rPr lang="en-US" sz="943" dirty="0">
                  <a:latin typeface="Georgia" panose="02040502050405020303" pitchFamily="18" charset="0"/>
                </a:rPr>
                <a:t>Charleston, SC 29407-7802</a:t>
              </a:r>
            </a:p>
          </p:txBody>
        </p:sp>
      </p:grpSp>
      <p:sp>
        <p:nvSpPr>
          <p:cNvPr id="5" name="Rectangle 4"/>
          <p:cNvSpPr/>
          <p:nvPr/>
        </p:nvSpPr>
        <p:spPr>
          <a:xfrm>
            <a:off x="1" y="4057039"/>
            <a:ext cx="7772400" cy="1077218"/>
          </a:xfrm>
          <a:prstGeom prst="rect">
            <a:avLst/>
          </a:prstGeom>
        </p:spPr>
        <p:txBody>
          <a:bodyPr wrap="square">
            <a:spAutoFit/>
          </a:bodyPr>
          <a:lstStyle/>
          <a:p>
            <a:pPr algn="ctr"/>
            <a:r>
              <a:rPr lang="en-US" sz="2800" dirty="0">
                <a:solidFill>
                  <a:schemeClr val="bg1"/>
                </a:solidFill>
                <a:effectLst>
                  <a:outerShdw blurRad="50800" dist="38100" dir="5400000" algn="t" rotWithShape="0">
                    <a:prstClr val="black">
                      <a:alpha val="40000"/>
                    </a:prstClr>
                  </a:outerShdw>
                </a:effectLst>
                <a:latin typeface="Georgia" panose="02040502050405020303" pitchFamily="18" charset="0"/>
              </a:rPr>
              <a:t>205 Hickory Street</a:t>
            </a:r>
          </a:p>
          <a:p>
            <a:pPr algn="ctr"/>
            <a:r>
              <a:rPr lang="en-US" sz="1800" dirty="0">
                <a:solidFill>
                  <a:schemeClr val="bg1"/>
                </a:solidFill>
                <a:effectLst>
                  <a:outerShdw blurRad="50800" dist="38100" dir="5400000" algn="t" rotWithShape="0">
                    <a:prstClr val="black">
                      <a:alpha val="40000"/>
                    </a:prstClr>
                  </a:outerShdw>
                </a:effectLst>
                <a:latin typeface="Georgia" panose="02040502050405020303" pitchFamily="18" charset="0"/>
              </a:rPr>
              <a:t>Ashley Forest ~ Charleston, SC 29407</a:t>
            </a:r>
          </a:p>
          <a:p>
            <a:pPr algn="ctr"/>
            <a:r>
              <a:rPr lang="en-US" sz="1800" dirty="0">
                <a:solidFill>
                  <a:schemeClr val="bg1"/>
                </a:solidFill>
                <a:effectLst>
                  <a:outerShdw blurRad="50800" dist="38100" dir="5400000" algn="t" rotWithShape="0">
                    <a:prstClr val="black">
                      <a:alpha val="40000"/>
                    </a:prstClr>
                  </a:outerShdw>
                </a:effectLst>
                <a:latin typeface="Georgia" panose="02040502050405020303" pitchFamily="18" charset="0"/>
              </a:rPr>
              <a:t>MLS# 18019972 ~ $394,300</a:t>
            </a:r>
            <a:endParaRPr lang="en-US" sz="1800" dirty="0"/>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4578" y="917973"/>
            <a:ext cx="1219200" cy="914399"/>
          </a:xfrm>
          <a:prstGeom prst="rect">
            <a:avLst/>
          </a:prstGeom>
          <a:ln>
            <a:noFill/>
          </a:ln>
          <a:effectLst>
            <a:outerShdw blurRad="190500" algn="tl" rotWithShape="0">
              <a:srgbClr val="000000">
                <a:alpha val="70000"/>
              </a:srgbClr>
            </a:outerShdw>
          </a:effectLst>
        </p:spPr>
      </p:pic>
      <p:sp>
        <p:nvSpPr>
          <p:cNvPr id="11" name="Down Ribbon 10"/>
          <p:cNvSpPr/>
          <p:nvPr/>
        </p:nvSpPr>
        <p:spPr>
          <a:xfrm>
            <a:off x="178119" y="95507"/>
            <a:ext cx="7416165" cy="742693"/>
          </a:xfrm>
          <a:prstGeom prst="ribbon">
            <a:avLst>
              <a:gd name="adj1" fmla="val 16667"/>
              <a:gd name="adj2" fmla="val 71313"/>
            </a:avLst>
          </a:prstGeom>
          <a:solidFill>
            <a:srgbClr val="FFFF00"/>
          </a:soli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ysClr val="windowText" lastClr="000000"/>
                </a:solidFill>
                <a:effectLst>
                  <a:outerShdw blurRad="50800" dist="38100" dir="5400000" algn="t" rotWithShape="0">
                    <a:prstClr val="black">
                      <a:alpha val="40000"/>
                    </a:prstClr>
                  </a:outerShdw>
                </a:effectLst>
                <a:latin typeface="Georgia" panose="02040502050405020303" pitchFamily="18" charset="0"/>
              </a:rPr>
              <a:t>Minutes from downtown...</a:t>
            </a:r>
          </a:p>
          <a:p>
            <a:pPr algn="ctr"/>
            <a:r>
              <a:rPr lang="en-US" i="1" dirty="0">
                <a:solidFill>
                  <a:sysClr val="windowText" lastClr="000000"/>
                </a:solidFill>
                <a:effectLst>
                  <a:outerShdw blurRad="50800" dist="38100" dir="5400000" algn="t" rotWithShape="0">
                    <a:prstClr val="black">
                      <a:alpha val="40000"/>
                    </a:prstClr>
                  </a:outerShdw>
                </a:effectLst>
                <a:latin typeface="Georgia" panose="02040502050405020303" pitchFamily="18" charset="0"/>
              </a:rPr>
              <a:t>Walk to dinner and much more!</a:t>
            </a:r>
          </a:p>
        </p:txBody>
      </p:sp>
      <p:pic>
        <p:nvPicPr>
          <p:cNvPr id="26" name="Picture 25"/>
          <p:cNvPicPr>
            <a:picLocks noChangeAspect="1"/>
          </p:cNvPicPr>
          <p:nvPr/>
        </p:nvPicPr>
        <p:blipFill rotWithShape="1">
          <a:blip r:embed="rId9">
            <a:extLst>
              <a:ext uri="{28A0092B-C50C-407E-A947-70E740481C1C}">
                <a14:useLocalDpi xmlns:a14="http://schemas.microsoft.com/office/drawing/2010/main" val="0"/>
              </a:ext>
            </a:extLst>
          </a:blip>
          <a:srcRect t="18796" b="8564"/>
          <a:stretch/>
        </p:blipFill>
        <p:spPr>
          <a:xfrm>
            <a:off x="3483547" y="6858000"/>
            <a:ext cx="4056174" cy="2209799"/>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20521" y="1982987"/>
            <a:ext cx="1219200" cy="914399"/>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5553" y="1982986"/>
            <a:ext cx="1219200" cy="914399"/>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20521" y="3048000"/>
            <a:ext cx="1219200" cy="914399"/>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95553" y="3048000"/>
            <a:ext cx="1219200" cy="914399"/>
          </a:xfrm>
          <a:prstGeom prst="rect">
            <a:avLst/>
          </a:prstGeom>
          <a:ln>
            <a:noFill/>
          </a:ln>
          <a:effectLst>
            <a:outerShdw blurRad="190500" algn="tl" rotWithShape="0">
              <a:srgbClr val="000000">
                <a:alpha val="70000"/>
              </a:srgbClr>
            </a:outerShdw>
          </a:effec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50464" y="6858000"/>
            <a:ext cx="1219200" cy="914399"/>
          </a:xfrm>
          <a:prstGeom prst="rect">
            <a:avLst/>
          </a:prstGeom>
          <a:ln>
            <a:noFill/>
          </a:ln>
          <a:effectLst>
            <a:outerShdw blurRad="190500" algn="tl" rotWithShape="0">
              <a:srgbClr val="000000">
                <a:alpha val="70000"/>
              </a:srgbClr>
            </a:outerShdw>
          </a:effectLst>
        </p:spPr>
      </p:pic>
      <p:pic>
        <p:nvPicPr>
          <p:cNvPr id="28" name="Picture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4520" y="6858000"/>
            <a:ext cx="1219200" cy="914399"/>
          </a:xfrm>
          <a:prstGeom prst="rect">
            <a:avLst/>
          </a:prstGeom>
          <a:ln>
            <a:noFill/>
          </a:ln>
          <a:effectLst>
            <a:outerShdw blurRad="190500" algn="tl" rotWithShape="0">
              <a:srgbClr val="000000">
                <a:alpha val="70000"/>
              </a:srgbClr>
            </a:outerShdw>
          </a:effectLst>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50464" y="8153401"/>
            <a:ext cx="1219200" cy="914399"/>
          </a:xfrm>
          <a:prstGeom prst="rect">
            <a:avLst/>
          </a:prstGeom>
          <a:ln>
            <a:noFill/>
          </a:ln>
          <a:effectLst>
            <a:outerShdw blurRad="190500" algn="tl" rotWithShape="0">
              <a:srgbClr val="000000">
                <a:alpha val="70000"/>
              </a:srgbClr>
            </a:outerShdw>
          </a:effectLst>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5496" y="8153400"/>
            <a:ext cx="1219200" cy="9143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114</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Price Reduced!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38</cp:revision>
  <dcterms:created xsi:type="dcterms:W3CDTF">2006-08-16T00:00:00Z</dcterms:created>
  <dcterms:modified xsi:type="dcterms:W3CDTF">2018-07-24T16:32:23Z</dcterms:modified>
</cp:coreProperties>
</file>