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06" y="822429"/>
            <a:ext cx="5763813" cy="3725866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1753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111" y="5718478"/>
            <a:ext cx="7148402" cy="162796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 Construction on one of the last remaining lots in Back Bay Village, one of Mt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 Pleasant's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most desirable neighborhoods. Back Bay Village is only minutes to the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Ravenel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Bridge, I 526, the Mt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 Pleasant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Town Center, and both Isle of Palms and Sullivan's Island, definitely one of the best locations in Mt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 Pleasant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 This spectacular 3531 square foot home will have everything your family could ever need including 5 bedrooms and 4 1/2 bathrooms a three plus car garage and too many extras to mention. Estimated completion date of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June 2016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4753190"/>
            <a:ext cx="7315199" cy="760393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205 Indigo Bay 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Circle</a:t>
            </a: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Back Bay Village | Mount Pleasant | MLS# 15024604 | $939,900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288" y="8767934"/>
            <a:ext cx="7315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Krista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Barnes</a:t>
            </a:r>
          </a:p>
          <a:p>
            <a:pPr algn="ctr"/>
            <a:r>
              <a:rPr lang="it-IT" sz="1100" dirty="0">
                <a:solidFill>
                  <a:schemeClr val="bg1"/>
                </a:solidFill>
                <a:latin typeface="Trebuchet MS" panose="020B0603020202020204" pitchFamily="34" charset="0"/>
              </a:rPr>
              <a:t>REALTOR</a:t>
            </a:r>
          </a:p>
          <a:p>
            <a:pPr algn="ctr"/>
            <a:r>
              <a:rPr lang="it-IT" sz="1100" dirty="0">
                <a:solidFill>
                  <a:schemeClr val="bg1"/>
                </a:solidFill>
                <a:latin typeface="Trebuchet MS" panose="020B0603020202020204" pitchFamily="34" charset="0"/>
              </a:rPr>
              <a:t>(843) 224-4474</a:t>
            </a:r>
          </a:p>
          <a:p>
            <a:pPr algn="ctr"/>
            <a:r>
              <a:rPr lang="it-IT" sz="1100" dirty="0">
                <a:solidFill>
                  <a:schemeClr val="bg1"/>
                </a:solidFill>
                <a:latin typeface="Trebuchet MS" panose="020B0603020202020204" pitchFamily="34" charset="0"/>
              </a:rPr>
              <a:t>krista@carolinaone.com</a:t>
            </a:r>
          </a:p>
          <a:p>
            <a:pPr algn="ctr"/>
            <a:r>
              <a:rPr lang="it-IT" sz="1100" dirty="0">
                <a:solidFill>
                  <a:schemeClr val="bg1"/>
                </a:solidFill>
                <a:latin typeface="Trebuchet MS" panose="020B0603020202020204" pitchFamily="34" charset="0"/>
              </a:rPr>
              <a:t>www.kristabarnes.com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82" y="8868702"/>
            <a:ext cx="1228952" cy="84490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0" y="9829800"/>
            <a:ext cx="7312912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</a:t>
            </a:r>
            <a:r>
              <a:rPr lang="en-US" sz="7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Estate | 2713 </a:t>
            </a: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</a:rPr>
              <a:t>Highway 17 </a:t>
            </a:r>
            <a:r>
              <a:rPr lang="en-US" sz="7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North | Mt</a:t>
            </a: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</a:rPr>
              <a:t>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2288" y="47157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Spectacular New Construction Ready Soon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01" y="7551333"/>
            <a:ext cx="737300" cy="983067"/>
          </a:xfrm>
          <a:prstGeom prst="rect">
            <a:avLst/>
          </a:prstGeom>
          <a:ln w="3175">
            <a:noFill/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657" y="7551333"/>
            <a:ext cx="737300" cy="983067"/>
          </a:xfrm>
          <a:prstGeom prst="rect">
            <a:avLst/>
          </a:prstGeom>
          <a:ln w="3175">
            <a:noFill/>
          </a:ln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934" y="7551333"/>
            <a:ext cx="1310756" cy="983067"/>
          </a:xfrm>
          <a:prstGeom prst="rect">
            <a:avLst/>
          </a:prstGeom>
          <a:ln w="3175">
            <a:noFill/>
          </a:ln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923" y="7551333"/>
            <a:ext cx="737300" cy="983067"/>
          </a:xfrm>
          <a:prstGeom prst="rect">
            <a:avLst/>
          </a:prstGeom>
          <a:ln w="3175">
            <a:noFill/>
          </a:ln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667" y="7551333"/>
            <a:ext cx="737300" cy="983067"/>
          </a:xfrm>
          <a:prstGeom prst="rect">
            <a:avLst/>
          </a:prstGeom>
          <a:ln w="3175"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868702"/>
            <a:ext cx="1280160" cy="84490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8534400" y="3981510"/>
            <a:ext cx="1066800" cy="152400"/>
          </a:xfrm>
          <a:prstGeom prst="line">
            <a:avLst/>
          </a:prstGeom>
          <a:ln w="28575"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8382000" y="3505200"/>
            <a:ext cx="1334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$775,000</a:t>
            </a:r>
            <a:endParaRPr lang="en-US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60000" dist="60007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135</TotalTime>
  <Words>140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205 Indigo Bay Circle Back Bay Village | Mount Pleasant | MLS# 15024604 | $939,900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2016-05-16T18:56:28Z</dcterms:modified>
</cp:coreProperties>
</file>