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2" y="4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8/4/2022</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1" y="0"/>
            <a:ext cx="7772398" cy="5181599"/>
          </a:xfrm>
          <a:prstGeom prst="rect">
            <a:avLst/>
          </a:prstGeom>
        </p:spPr>
      </p:pic>
      <p:sp>
        <p:nvSpPr>
          <p:cNvPr id="5" name="Rectangle 4"/>
          <p:cNvSpPr/>
          <p:nvPr/>
        </p:nvSpPr>
        <p:spPr>
          <a:xfrm>
            <a:off x="751328" y="112857"/>
            <a:ext cx="3134872" cy="892552"/>
          </a:xfrm>
          <a:prstGeom prst="rect">
            <a:avLst/>
          </a:prstGeom>
        </p:spPr>
        <p:txBody>
          <a:bodyPr wrap="square">
            <a:spAutoFit/>
          </a:bodyPr>
          <a:lstStyle/>
          <a:p>
            <a:r>
              <a:rPr lang="en-US" sz="1600" b="1" dirty="0">
                <a:latin typeface="Century Gothic" panose="020B0502020202020204" pitchFamily="34" charset="0"/>
              </a:rPr>
              <a:t>Kent </a:t>
            </a:r>
            <a:r>
              <a:rPr lang="en-US" sz="1600" b="1" dirty="0" err="1">
                <a:latin typeface="Century Gothic" panose="020B0502020202020204" pitchFamily="34" charset="0"/>
              </a:rPr>
              <a:t>Susong</a:t>
            </a:r>
            <a:endParaRPr lang="en-US" sz="1600" b="1" dirty="0">
              <a:latin typeface="Century Gothic" panose="020B0502020202020204" pitchFamily="34" charset="0"/>
            </a:endParaRPr>
          </a:p>
          <a:p>
            <a:r>
              <a:rPr lang="en-US" sz="1200" dirty="0">
                <a:latin typeface="Century Gothic" panose="020B0502020202020204" pitchFamily="34" charset="0"/>
              </a:rPr>
              <a:t>M (843) 324-0190</a:t>
            </a:r>
          </a:p>
          <a:p>
            <a:r>
              <a:rPr lang="en-US" sz="1200" dirty="0">
                <a:latin typeface="Century Gothic" panose="020B0502020202020204" pitchFamily="34" charset="0"/>
              </a:rPr>
              <a:t>O (843) 856-0021</a:t>
            </a:r>
          </a:p>
          <a:p>
            <a:r>
              <a:rPr lang="en-US" sz="1200" dirty="0">
                <a:latin typeface="Century Gothic" panose="020B0502020202020204" pitchFamily="34" charset="0"/>
              </a:rPr>
              <a:t>larrykentsusong@gmail.com</a:t>
            </a:r>
          </a:p>
        </p:txBody>
      </p:sp>
      <p:sp>
        <p:nvSpPr>
          <p:cNvPr id="2" name="Rectangle 1"/>
          <p:cNvSpPr/>
          <p:nvPr/>
        </p:nvSpPr>
        <p:spPr>
          <a:xfrm>
            <a:off x="0" y="4267200"/>
            <a:ext cx="7772401"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248082"/>
            <a:ext cx="7772400" cy="2438718"/>
          </a:xfrm>
        </p:spPr>
        <p:txBody>
          <a:bodyPr anchor="ctr">
            <a:noAutofit/>
          </a:bodyPr>
          <a:lstStyle/>
          <a:p>
            <a:r>
              <a:rPr lang="en-US" sz="1500" dirty="0">
                <a:latin typeface="Century Gothic" panose="020B0502020202020204" pitchFamily="34" charset="0"/>
              </a:rPr>
              <a:t>This is an amazing home located in Carnes Crossroads </a:t>
            </a:r>
            <a:r>
              <a:rPr lang="en-US" sz="1500" dirty="0" err="1">
                <a:latin typeface="Century Gothic" panose="020B0502020202020204" pitchFamily="34" charset="0"/>
              </a:rPr>
              <a:t>subdivision.The</a:t>
            </a:r>
            <a:r>
              <a:rPr lang="en-US" sz="1500" dirty="0">
                <a:latin typeface="Century Gothic" panose="020B0502020202020204" pitchFamily="34" charset="0"/>
              </a:rPr>
              <a:t> office/bedroom on first floor has coffered ceiling and access to full bathroom. Open concept floor plan is great for entertaining has all luxury vinyl downstairs. Kitchen was upgraded to Chef's kitchen, upgraded backsplash, kitchen island stainless steel, gas stove. Also, has drop zone at backdoor, extra storage. Owners upgraded for a sunroom, and patio, has detached garage. Newly fenced backyard. Home has been upgraded with the Craftsman package which includes wide trim. Upstairs you will find a loft area, and 2 bedrooms with jack ad jill bathroom. Master bedroom is large with walk in closet, separate tub and shower. Upgraded light fixtures.</a:t>
            </a:r>
          </a:p>
        </p:txBody>
      </p:sp>
      <p:sp>
        <p:nvSpPr>
          <p:cNvPr id="6" name="Rectangle 5"/>
          <p:cNvSpPr/>
          <p:nvPr/>
        </p:nvSpPr>
        <p:spPr>
          <a:xfrm>
            <a:off x="8153400" y="430357"/>
            <a:ext cx="1701800" cy="587752"/>
          </a:xfrm>
          <a:prstGeom prst="rect">
            <a:avLst/>
          </a:prstGeom>
          <a:solidFill>
            <a:srgbClr val="BEAF87">
              <a:alpha val="5000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4566047"/>
            <a:ext cx="7772400" cy="615553"/>
          </a:xfrm>
          <a:prstGeom prst="rect">
            <a:avLst/>
          </a:prstGeom>
          <a:noFill/>
          <a:ln>
            <a:noFill/>
          </a:ln>
        </p:spPr>
        <p:txBody>
          <a:bodyPr wrap="square" anchor="ctr">
            <a:spAutoFit/>
          </a:bodyPr>
          <a:lstStyle/>
          <a:p>
            <a:pPr algn="ctr"/>
            <a:r>
              <a:rPr lang="en-US" sz="1800" b="1" dirty="0">
                <a:latin typeface="Century Gothic" panose="020B0502020202020204" pitchFamily="34" charset="0"/>
              </a:rPr>
              <a:t>205 </a:t>
            </a:r>
            <a:r>
              <a:rPr lang="en-US" sz="1800" b="1" dirty="0" err="1">
                <a:latin typeface="Century Gothic" panose="020B0502020202020204" pitchFamily="34" charset="0"/>
              </a:rPr>
              <a:t>Billinger</a:t>
            </a:r>
            <a:r>
              <a:rPr lang="en-US" sz="1800" b="1" dirty="0">
                <a:latin typeface="Century Gothic" panose="020B0502020202020204" pitchFamily="34" charset="0"/>
              </a:rPr>
              <a:t> Street</a:t>
            </a:r>
          </a:p>
          <a:p>
            <a:pPr algn="ctr"/>
            <a:r>
              <a:rPr lang="en-US" sz="1600" dirty="0">
                <a:latin typeface="Century Gothic" panose="020B0502020202020204" pitchFamily="34" charset="0"/>
              </a:rPr>
              <a:t>Carnes Crossroads | Summerville, SC 29486 | MLS# 22018566 | $509,000</a:t>
            </a:r>
          </a:p>
        </p:txBody>
      </p:sp>
      <p:sp>
        <p:nvSpPr>
          <p:cNvPr id="13" name="Rectangle 12"/>
          <p:cNvSpPr/>
          <p:nvPr/>
        </p:nvSpPr>
        <p:spPr>
          <a:xfrm>
            <a:off x="3886200" y="20524"/>
            <a:ext cx="3886200" cy="584775"/>
          </a:xfrm>
          <a:prstGeom prst="rect">
            <a:avLst/>
          </a:prstGeom>
        </p:spPr>
        <p:txBody>
          <a:bodyPr wrap="square">
            <a:spAutoFit/>
          </a:bodyPr>
          <a:lstStyle/>
          <a:p>
            <a:pPr algn="r"/>
            <a:r>
              <a:rPr lang="en-US" sz="3200" dirty="0">
                <a:latin typeface="Gabriola" panose="04040605051002020D02" pitchFamily="82" charset="0"/>
                <a:ea typeface="Adobe Fan Heiti Std B" panose="020B0700000000000000" pitchFamily="34" charset="-128"/>
              </a:rPr>
              <a:t>Better than New!</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8900" y="126106"/>
            <a:ext cx="573528" cy="1016894"/>
          </a:xfrm>
          <a:prstGeom prst="rect">
            <a:avLst/>
          </a:prstGeom>
          <a:noFill/>
          <a:ln w="12700">
            <a:solidFill>
              <a:srgbClr val="BEAF87"/>
            </a:solidFill>
          </a:ln>
          <a:extLst>
            <a:ext uri="{909E8E84-426E-40DD-AFC4-6F175D3DCCD1}">
              <a14:hiddenFill xmlns:a14="http://schemas.microsoft.com/office/drawing/2010/main">
                <a:solidFill>
                  <a:srgbClr val="FFFFFF"/>
                </a:solidFill>
              </a14:hiddenFill>
            </a:ext>
          </a:extLst>
        </p:spPr>
      </p:pic>
      <p:pic>
        <p:nvPicPr>
          <p:cNvPr id="25" name="Picture 24"/>
          <p:cNvPicPr>
            <a:picLocks/>
          </p:cNvPicPr>
          <p:nvPr/>
        </p:nvPicPr>
        <p:blipFill>
          <a:blip r:embed="rId4" cstate="print">
            <a:extLst>
              <a:ext uri="{28A0092B-C50C-407E-A947-70E740481C1C}">
                <a14:useLocalDpi xmlns:a14="http://schemas.microsoft.com/office/drawing/2010/main" val="0"/>
              </a:ext>
            </a:extLst>
          </a:blip>
          <a:srcRect/>
          <a:stretch/>
        </p:blipFill>
        <p:spPr>
          <a:xfrm>
            <a:off x="131388" y="8687097"/>
            <a:ext cx="1371600" cy="913805"/>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4734906" y="8687097"/>
            <a:ext cx="1371600" cy="913805"/>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269412" y="8686800"/>
            <a:ext cx="1371600" cy="914400"/>
          </a:xfrm>
          <a:prstGeom prst="rect">
            <a:avLst/>
          </a:prstGeom>
          <a:ln>
            <a:noFill/>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rcRect/>
          <a:stretch/>
        </p:blipFill>
        <p:spPr>
          <a:xfrm>
            <a:off x="3200400" y="5334277"/>
            <a:ext cx="1371600" cy="913210"/>
          </a:xfrm>
          <a:prstGeom prst="rect">
            <a:avLst/>
          </a:prstGeom>
          <a:ln>
            <a:noFill/>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rcRect/>
          <a:stretch/>
        </p:blipFill>
        <p:spPr>
          <a:xfrm>
            <a:off x="4734906" y="5333979"/>
            <a:ext cx="1371600" cy="913805"/>
          </a:xfrm>
          <a:prstGeom prst="rect">
            <a:avLst/>
          </a:prstGeom>
          <a:ln>
            <a:noFill/>
          </a:ln>
          <a:effectLst/>
        </p:spPr>
      </p:pic>
      <p:pic>
        <p:nvPicPr>
          <p:cNvPr id="32" name="Picture 31"/>
          <p:cNvPicPr>
            <a:picLocks/>
          </p:cNvPicPr>
          <p:nvPr/>
        </p:nvPicPr>
        <p:blipFill>
          <a:blip r:embed="rId9" cstate="print">
            <a:extLst>
              <a:ext uri="{28A0092B-C50C-407E-A947-70E740481C1C}">
                <a14:useLocalDpi xmlns:a14="http://schemas.microsoft.com/office/drawing/2010/main" val="0"/>
              </a:ext>
            </a:extLst>
          </a:blip>
          <a:srcRect/>
          <a:stretch/>
        </p:blipFill>
        <p:spPr>
          <a:xfrm>
            <a:off x="6269412" y="5333682"/>
            <a:ext cx="1371600" cy="91440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1665894" y="5333979"/>
            <a:ext cx="1371600" cy="913805"/>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131388" y="5333979"/>
            <a:ext cx="1371600" cy="913805"/>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3200400" y="8686800"/>
            <a:ext cx="1371600" cy="91440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665894" y="8686800"/>
            <a:ext cx="1371600" cy="91440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3 | Mount Pleasant, SC 29466</a:t>
            </a:r>
            <a:endPar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endParaRP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191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2022-08-04T17:17:17Z</dcterms:modified>
</cp:coreProperties>
</file>