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9" d="100"/>
          <a:sy n="59" d="100"/>
        </p:scale>
        <p:origin x="2477" y="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4/11/2024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rotWithShape="1">
          <a:blip r:embed="rId2">
            <a:extLst>
              <a:ext uri="{28A0092B-C50C-407E-A947-70E740481C1C}">
                <a14:useLocalDpi xmlns:a14="http://schemas.microsoft.com/office/drawing/2010/main" val="0"/>
              </a:ext>
            </a:extLst>
          </a:blip>
          <a:srcRect t="3945" b="4342"/>
          <a:stretch/>
        </p:blipFill>
        <p:spPr>
          <a:xfrm>
            <a:off x="0" y="228600"/>
            <a:ext cx="7315200" cy="4648200"/>
          </a:xfrm>
          <a:prstGeom prst="rect">
            <a:avLst/>
          </a:prstGeom>
          <a:ln>
            <a:noFill/>
          </a:ln>
          <a:effectLst>
            <a:softEdge rad="112500"/>
          </a:effectLst>
        </p:spPr>
      </p:pic>
      <p:sp>
        <p:nvSpPr>
          <p:cNvPr id="2" name="Title 1"/>
          <p:cNvSpPr>
            <a:spLocks noGrp="1"/>
          </p:cNvSpPr>
          <p:nvPr>
            <p:ph type="ctrTitle"/>
          </p:nvPr>
        </p:nvSpPr>
        <p:spPr>
          <a:xfrm>
            <a:off x="-1" y="1"/>
            <a:ext cx="7315199" cy="298572"/>
          </a:xfrm>
          <a:noFill/>
          <a:effectLst/>
        </p:spPr>
        <p:txBody>
          <a:bodyPr anchor="ctr">
            <a:noAutofit/>
          </a:bodyPr>
          <a:lstStyle/>
          <a:p>
            <a:r>
              <a:rPr lang="en-US" sz="1800" b="1" i="1" dirty="0">
                <a:ln w="3175">
                  <a:solidFill>
                    <a:schemeClr val="tx2"/>
                  </a:solidFill>
                </a:ln>
                <a:solidFill>
                  <a:schemeClr val="bg1"/>
                </a:solidFill>
                <a:latin typeface="Century Gothic" panose="020B0502020202020204" pitchFamily="34" charset="0"/>
              </a:rPr>
              <a:t>White Gables Diamond In The Rough- Easy to Show</a:t>
            </a:r>
          </a:p>
        </p:txBody>
      </p:sp>
      <p:sp>
        <p:nvSpPr>
          <p:cNvPr id="3" name="Subtitle 2"/>
          <p:cNvSpPr>
            <a:spLocks noGrp="1"/>
          </p:cNvSpPr>
          <p:nvPr>
            <p:ph type="subTitle" idx="1"/>
          </p:nvPr>
        </p:nvSpPr>
        <p:spPr>
          <a:xfrm>
            <a:off x="0" y="4893944"/>
            <a:ext cx="7315199" cy="1734066"/>
          </a:xfrm>
        </p:spPr>
        <p:txBody>
          <a:bodyPr anchor="ctr">
            <a:noAutofit/>
          </a:bodyPr>
          <a:lstStyle/>
          <a:p>
            <a:r>
              <a:rPr lang="en-US" sz="1200" dirty="0">
                <a:solidFill>
                  <a:schemeClr val="tx1"/>
                </a:solidFill>
                <a:latin typeface="Century Gothic" panose="020B0502020202020204" pitchFamily="34" charset="0"/>
              </a:rPr>
              <a:t>Welcome home to White Gables Community! Beautiful homes and streets. Property has detached 2 car garage with alley access. Two story home featuring back and front yard patios. Second floor master bedroom balcony. First floor has open floor plan leading into magnificent backyard entertaining area for cookouts featuring paver patio and pergola. HVAC unit replaced in 2020, water heater 2023, range 2017. Ready for you to come and make it your own. Awesome Amenity Center offers a pool, playground, tennis courts, basketball(1/2 court) and clubhouse. Walking/jogging/wheeling trails and storage area for your boat and/or RV. </a:t>
            </a:r>
            <a:endParaRPr lang="en-US" sz="1200" i="1" dirty="0">
              <a:solidFill>
                <a:schemeClr val="tx1"/>
              </a:solidFill>
              <a:latin typeface="Century Gothic" panose="020B0502020202020204"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36135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20793" y="8948142"/>
            <a:ext cx="7065818" cy="190180"/>
          </a:xfrm>
          <a:prstGeom prst="rect">
            <a:avLst/>
          </a:prstGeom>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24" name="Rectangle 23"/>
          <p:cNvSpPr/>
          <p:nvPr/>
        </p:nvSpPr>
        <p:spPr>
          <a:xfrm>
            <a:off x="124691" y="8291383"/>
            <a:ext cx="3344067" cy="624017"/>
          </a:xfrm>
          <a:prstGeom prst="rect">
            <a:avLst/>
          </a:prstGeom>
        </p:spPr>
        <p:txBody>
          <a:bodyPr wrap="square">
            <a:spAutoFit/>
          </a:bodyPr>
          <a:lstStyle/>
          <a:p>
            <a:r>
              <a:rPr lang="en-US" sz="1455" dirty="0">
                <a:latin typeface="Century Gothic" panose="020B0502020202020204" pitchFamily="34" charset="0"/>
              </a:rPr>
              <a:t>Steven Olson</a:t>
            </a:r>
          </a:p>
          <a:p>
            <a:endParaRPr lang="en-US" sz="1000">
              <a:latin typeface="Century Gothic" panose="020B0502020202020204" pitchFamily="34" charset="0"/>
            </a:endParaRPr>
          </a:p>
          <a:p>
            <a:r>
              <a:rPr lang="en-US" sz="1000">
                <a:latin typeface="Century Gothic" panose="020B0502020202020204" pitchFamily="34" charset="0"/>
              </a:rPr>
              <a:t>solson1071</a:t>
            </a:r>
            <a:r>
              <a:rPr lang="en-US" sz="1000" dirty="0">
                <a:latin typeface="Century Gothic" panose="020B0502020202020204" pitchFamily="34" charset="0"/>
              </a:rPr>
              <a:t>@aol.com</a:t>
            </a:r>
          </a:p>
        </p:txBody>
      </p:sp>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468880" y="6645155"/>
            <a:ext cx="2377440" cy="1582898"/>
          </a:xfrm>
          <a:prstGeom prst="rect">
            <a:avLst/>
          </a:prstGeom>
          <a:ln>
            <a:noFill/>
          </a:ln>
          <a:effectLst/>
        </p:spPr>
      </p:pic>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938535" y="6643608"/>
            <a:ext cx="2375890" cy="1585992"/>
          </a:xfrm>
          <a:prstGeom prst="rect">
            <a:avLst/>
          </a:prstGeom>
          <a:ln>
            <a:noFill/>
          </a:ln>
          <a:effectLst/>
        </p:spPr>
      </p:pic>
      <p:sp>
        <p:nvSpPr>
          <p:cNvPr id="5" name="Rectangle 4"/>
          <p:cNvSpPr/>
          <p:nvPr/>
        </p:nvSpPr>
        <p:spPr>
          <a:xfrm>
            <a:off x="76200" y="4245858"/>
            <a:ext cx="7180408" cy="630942"/>
          </a:xfrm>
          <a:prstGeom prst="rect">
            <a:avLst/>
          </a:prstGeom>
        </p:spPr>
        <p:txBody>
          <a:bodyPr wrap="square">
            <a:spAutoFit/>
          </a:bodyPr>
          <a:lstStyle/>
          <a:p>
            <a:pPr algn="ctr"/>
            <a:r>
              <a:rPr lang="en-US" sz="2000" b="1" dirty="0">
                <a:ln w="3175">
                  <a:solidFill>
                    <a:schemeClr val="tx2"/>
                  </a:solidFill>
                </a:ln>
                <a:solidFill>
                  <a:schemeClr val="bg1"/>
                </a:solidFill>
                <a:latin typeface="Century Gothic" panose="020B0502020202020204" pitchFamily="34" charset="0"/>
              </a:rPr>
              <a:t>205 Dandelion Street</a:t>
            </a:r>
          </a:p>
          <a:p>
            <a:pPr algn="ctr"/>
            <a:r>
              <a:rPr lang="en-US" sz="1500" b="1" dirty="0">
                <a:ln w="3175">
                  <a:solidFill>
                    <a:schemeClr val="tx2"/>
                  </a:solidFill>
                </a:ln>
                <a:solidFill>
                  <a:schemeClr val="bg1"/>
                </a:solidFill>
                <a:latin typeface="Century Gothic" panose="020B0502020202020204" pitchFamily="34" charset="0"/>
              </a:rPr>
              <a:t>White Gables | Summerville, SC 29483 | MLS# 24004721 | $365,000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291383"/>
            <a:ext cx="3340168" cy="624017"/>
          </a:xfrm>
          <a:prstGeom prst="rect">
            <a:avLst/>
          </a:prstGeom>
        </p:spPr>
        <p:txBody>
          <a:bodyPr wrap="square">
            <a:spAutoFit/>
          </a:bodyPr>
          <a:lstStyle/>
          <a:p>
            <a:pPr algn="r"/>
            <a:r>
              <a:rPr lang="en-US" sz="1455" dirty="0">
                <a:latin typeface="Century Gothic" panose="020B0502020202020204" pitchFamily="34" charset="0"/>
              </a:rPr>
              <a:t>Donna Urban</a:t>
            </a:r>
          </a:p>
          <a:p>
            <a:pPr algn="r"/>
            <a:r>
              <a:rPr lang="en-US" sz="1000" dirty="0">
                <a:latin typeface="Century Gothic" panose="020B0502020202020204" pitchFamily="34" charset="0"/>
              </a:rPr>
              <a:t>843-830-2913</a:t>
            </a:r>
          </a:p>
          <a:p>
            <a:pPr algn="r"/>
            <a:r>
              <a:rPr lang="en-US" sz="1000" dirty="0">
                <a:latin typeface="Century Gothic" panose="020B0502020202020204" pitchFamily="34" charset="0"/>
              </a:rPr>
              <a:t>Donna.Urban@AgentOwnedRealty.com</a:t>
            </a:r>
            <a:endParaRPr lang="en-US" sz="727" dirty="0">
              <a:latin typeface="Century Gothic" panose="020B0502020202020204" pitchFamily="34" charset="0"/>
            </a:endParaRPr>
          </a:p>
        </p:txBody>
      </p:sp>
      <p:pic>
        <p:nvPicPr>
          <p:cNvPr id="4" name="Picture 3">
            <a:extLst>
              <a:ext uri="{FF2B5EF4-FFF2-40B4-BE49-F238E27FC236}">
                <a16:creationId xmlns:a16="http://schemas.microsoft.com/office/drawing/2014/main" id="{D8D72013-C493-4293-2E53-B8485DD475E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9287" y="6644124"/>
            <a:ext cx="2358866" cy="1584960"/>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1811</TotalTime>
  <Words>174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White Gables Diamond In The Rough- Easy to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70</cp:revision>
  <dcterms:created xsi:type="dcterms:W3CDTF">2006-08-16T00:00:00Z</dcterms:created>
  <dcterms:modified xsi:type="dcterms:W3CDTF">2024-04-11T18:48:40Z</dcterms:modified>
</cp:coreProperties>
</file>