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73152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3A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25" d="100"/>
          <a:sy n="125" d="100"/>
        </p:scale>
        <p:origin x="95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0C81E-BE4A-3316-9E0E-BCEE5947D6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496484"/>
            <a:ext cx="5486400" cy="3183467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FEB3A3-FB94-3ADB-A8E8-895B6BE89B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802717"/>
            <a:ext cx="5486400" cy="2207683"/>
          </a:xfrm>
        </p:spPr>
        <p:txBody>
          <a:bodyPr/>
          <a:lstStyle>
            <a:lvl1pPr marL="0" indent="0" algn="ctr">
              <a:buNone/>
              <a:defRPr sz="1440"/>
            </a:lvl1pPr>
            <a:lvl2pPr marL="274320" indent="0" algn="ctr">
              <a:buNone/>
              <a:defRPr sz="1200"/>
            </a:lvl2pPr>
            <a:lvl3pPr marL="548640" indent="0" algn="ctr">
              <a:buNone/>
              <a:defRPr sz="1080"/>
            </a:lvl3pPr>
            <a:lvl4pPr marL="822960" indent="0" algn="ctr">
              <a:buNone/>
              <a:defRPr sz="960"/>
            </a:lvl4pPr>
            <a:lvl5pPr marL="1097280" indent="0" algn="ctr">
              <a:buNone/>
              <a:defRPr sz="960"/>
            </a:lvl5pPr>
            <a:lvl6pPr marL="1371600" indent="0" algn="ctr">
              <a:buNone/>
              <a:defRPr sz="960"/>
            </a:lvl6pPr>
            <a:lvl7pPr marL="1645920" indent="0" algn="ctr">
              <a:buNone/>
              <a:defRPr sz="960"/>
            </a:lvl7pPr>
            <a:lvl8pPr marL="1920240" indent="0" algn="ctr">
              <a:buNone/>
              <a:defRPr sz="960"/>
            </a:lvl8pPr>
            <a:lvl9pPr marL="2194560" indent="0" algn="ctr">
              <a:buNone/>
              <a:defRPr sz="9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44ED3-179A-C1E6-5B6E-496CBF382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3B7E-AB8D-4867-B07D-69918B04A2D0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8270A-60F4-3F7B-CC5C-9A814A747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8578F-C3E6-119C-545B-F596ECFB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D8D4C-FD4E-499D-9723-04988905A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56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24FB-9852-B0BA-D025-29C09C190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D36680-05CF-DC88-5FB8-088E304D12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9DBCC-1A1D-916B-9066-5091943DE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3B7E-AB8D-4867-B07D-69918B04A2D0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417FA-153E-1FAC-2708-DFF46E639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AFA9E-4905-A04B-58AF-C018ACEB3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D8D4C-FD4E-499D-9723-04988905A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0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21F2D5-43EC-7E5C-2B5B-CBBC4770F8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234940" y="486834"/>
            <a:ext cx="157734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50E4D5-3BF7-AED2-FE23-7E9CFBA8AE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2920" y="486834"/>
            <a:ext cx="4640580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6FCA4-3F32-3B2B-5F8E-FF30D7C83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3B7E-AB8D-4867-B07D-69918B04A2D0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188AA-5B90-A71B-C598-74E1147C1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9A1B7-573A-EF41-AE7E-E74F3D37D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D8D4C-FD4E-499D-9723-04988905A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71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F7B8-1866-5B29-75AF-2CBECC016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A33FE-AF73-588A-BC3B-7C451FBA7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BB83E-E8EC-AA42-082B-9582EFC63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3B7E-AB8D-4867-B07D-69918B04A2D0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A2E82-7252-041D-3397-8920B4201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C6EC4-BCD8-D88D-F451-8078078A3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D8D4C-FD4E-499D-9723-04988905A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23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445C9-9FBA-B65C-0247-756B534E3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110" y="2279652"/>
            <a:ext cx="6309360" cy="3803649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513FC-4CAE-89B5-D74F-D373DD3D0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110" y="6119285"/>
            <a:ext cx="6309360" cy="2000249"/>
          </a:xfrm>
        </p:spPr>
        <p:txBody>
          <a:bodyPr/>
          <a:lstStyle>
            <a:lvl1pPr marL="0" indent="0">
              <a:buNone/>
              <a:defRPr sz="1440">
                <a:solidFill>
                  <a:schemeClr val="tx1">
                    <a:tint val="82000"/>
                  </a:schemeClr>
                </a:solidFill>
              </a:defRPr>
            </a:lvl1pPr>
            <a:lvl2pPr marL="27432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82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82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82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82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82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82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7554C-1458-F443-EBC1-A2FB04BE2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3B7E-AB8D-4867-B07D-69918B04A2D0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A5DE2-DE96-D650-502E-FAC8C005C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0EFFF-845C-5B46-A4AC-08820A2C4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D8D4C-FD4E-499D-9723-04988905A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0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CFDCD-B450-A927-B125-C3A43CC1B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9651C-CA26-0B06-5BD9-DF9406D50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2920" y="2434167"/>
            <a:ext cx="310896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06775-23E1-7466-D3E7-8208E2108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03320" y="2434167"/>
            <a:ext cx="310896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32C94A-07CB-9715-0332-02A50471A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3B7E-AB8D-4867-B07D-69918B04A2D0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50D34-A012-8E38-2F19-9169998BE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E1BEE-EC86-8702-743E-976D10779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D8D4C-FD4E-499D-9723-04988905A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287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B2730-F721-94A4-BE0C-F63ADCAA1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73" y="486834"/>
            <a:ext cx="630936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92695-4E34-EDB2-3E5F-3CB544A69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873" y="2241551"/>
            <a:ext cx="3094672" cy="1098549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70F1A0-BF76-41AF-29DC-75D35046A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3873" y="3340100"/>
            <a:ext cx="3094672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B9F2B1-4823-B8DA-BE58-F06EF8D1C6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703320" y="2241551"/>
            <a:ext cx="3109913" cy="1098549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F1D193-E0CF-4E67-65C6-F20BAEB68D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703320" y="3340100"/>
            <a:ext cx="310991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8CA5DE-8D5B-CA52-478A-821E1ADF5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3B7E-AB8D-4867-B07D-69918B04A2D0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D6279-AE96-F4B9-4D92-FBE50037B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CC6FC5-9202-8852-7A43-D83E0D12F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D8D4C-FD4E-499D-9723-04988905A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749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1C1DF-8C4B-447C-8516-25E099C2A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86EB85-69D6-FCC4-78A4-9E7FC7EBF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3B7E-AB8D-4867-B07D-69918B04A2D0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6BFAF3-9BD1-64E4-1601-DE3852C31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852A46-E848-F9DD-A605-7915D0BC9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D8D4C-FD4E-499D-9723-04988905A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11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FB452B-56CF-B0AC-F904-7A398DC81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3B7E-AB8D-4867-B07D-69918B04A2D0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DACC5-852E-E692-26C5-343B0D84C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C51CB-EE61-3845-DB66-34231F36E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D8D4C-FD4E-499D-9723-04988905A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38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98498-662E-FD66-1C25-939A7A40A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73" y="609600"/>
            <a:ext cx="2359342" cy="213360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BC86F-128F-8175-279B-EB6BE8A88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9913" y="1316567"/>
            <a:ext cx="3703320" cy="6498167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BBD0B-5237-8E58-D860-B9BC29741B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3873" y="2743200"/>
            <a:ext cx="2359342" cy="5082117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A292C6-CE0A-5D38-E315-7EDE3CD3B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3B7E-AB8D-4867-B07D-69918B04A2D0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887367-E252-3515-E46C-04369937B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39C12-5463-F761-350B-642354F15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D8D4C-FD4E-499D-9723-04988905A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26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14E9E-09E8-F6A2-3E3D-41641627E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73" y="609600"/>
            <a:ext cx="2359342" cy="213360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6D9200-3D3F-15EF-FAC4-D5101A214E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109913" y="1316567"/>
            <a:ext cx="3703320" cy="6498167"/>
          </a:xfrm>
        </p:spPr>
        <p:txBody>
          <a:bodyPr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54A473-884B-2971-4EB1-54AD296B51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3873" y="2743200"/>
            <a:ext cx="2359342" cy="5082117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480580-E064-238E-7A94-DAB21DB63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3B7E-AB8D-4867-B07D-69918B04A2D0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73FD21-CDA0-27DC-A334-4C3A044CA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5FB3AA-1836-6DF1-29BA-79BABEB88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D8D4C-FD4E-499D-9723-04988905A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10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BED16-0D64-D122-5B7E-E1A9CB801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486834"/>
            <a:ext cx="630936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DD72E-AF22-41C7-90FC-8A26806AE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920" y="2434167"/>
            <a:ext cx="630936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4632D-BCD9-B79F-EA7A-0155616BC0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2920" y="8475134"/>
            <a:ext cx="164592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C83B7E-AB8D-4867-B07D-69918B04A2D0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9A8AC-AE03-0288-F2D5-97D7629E64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160" y="8475134"/>
            <a:ext cx="246888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5CA4E-6CCF-8E91-402A-6A444C4C0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66360" y="8475134"/>
            <a:ext cx="164592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0D8D4C-FD4E-499D-9723-04988905A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77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my.flexmls.com/TimmeSpanos/search/shared_links/9o8bN/listings/20231117044053850333000000" TargetMode="External"/><Relationship Id="rId7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hyperlink" Target="mailto:timme.spanos@carolinaone.com" TargetMode="External"/><Relationship Id="rId4" Type="http://schemas.openxmlformats.org/officeDocument/2006/relationships/hyperlink" Target="sms:843367802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F6648E-60C7-9224-8A33-CE0E42722D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1" b="26816"/>
          <a:stretch/>
        </p:blipFill>
        <p:spPr>
          <a:xfrm>
            <a:off x="0" y="0"/>
            <a:ext cx="7315200" cy="32490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BA19C4-10FD-5321-6EE2-50770834938D}"/>
              </a:ext>
            </a:extLst>
          </p:cNvPr>
          <p:cNvSpPr txBox="1"/>
          <p:nvPr/>
        </p:nvSpPr>
        <p:spPr>
          <a:xfrm>
            <a:off x="0" y="3236804"/>
            <a:ext cx="73152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1000" kern="100" dirty="0">
                <a:solidFill>
                  <a:srgbClr val="0C3A6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Excited to share with you an exclusive listing in Ravens Run. It is a Foreclosure sale. SO Many possibilities. We will be live to the market on Friday - stop by the open houses this weekend. </a:t>
            </a:r>
          </a:p>
          <a:p>
            <a:pPr marL="0" marR="0" algn="ctr">
              <a:spcBef>
                <a:spcPts val="0"/>
              </a:spcBef>
            </a:pPr>
            <a:endParaRPr lang="en-US" sz="1000" kern="100" dirty="0">
              <a:solidFill>
                <a:srgbClr val="0C3A6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</a:pPr>
            <a:r>
              <a:rPr lang="en-US" sz="1000" kern="100" dirty="0">
                <a:solidFill>
                  <a:srgbClr val="0C3A6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Friday 11am-1pm | Saturday 2-4pm</a:t>
            </a:r>
          </a:p>
          <a:p>
            <a:pPr marL="0" marR="0" algn="ctr">
              <a:spcBef>
                <a:spcPts val="0"/>
              </a:spcBef>
            </a:pPr>
            <a:endParaRPr lang="en-US" sz="1000" kern="100" dirty="0">
              <a:solidFill>
                <a:srgbClr val="0C3A6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</a:pPr>
            <a:r>
              <a:rPr lang="en-US" sz="1000" b="1" kern="100" dirty="0">
                <a:solidFill>
                  <a:srgbClr val="0C3A6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2060 Skyhawk Court</a:t>
            </a:r>
            <a:br>
              <a:rPr lang="en-US" sz="1000" kern="100" dirty="0">
                <a:solidFill>
                  <a:srgbClr val="0C3A6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000" kern="100" dirty="0">
                <a:solidFill>
                  <a:srgbClr val="0C3A6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Mt. Pleasant SC | Ravens Run Gated Community</a:t>
            </a:r>
          </a:p>
          <a:p>
            <a:pPr marL="0" marR="0" algn="ctr">
              <a:spcBef>
                <a:spcPts val="0"/>
              </a:spcBef>
            </a:pPr>
            <a:r>
              <a:rPr lang="en-US" sz="1000" kern="100" dirty="0">
                <a:solidFill>
                  <a:srgbClr val="0C3A6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 bedroom</a:t>
            </a:r>
            <a:r>
              <a:rPr lang="en-US" sz="1000" kern="100" dirty="0">
                <a:solidFill>
                  <a:srgbClr val="0C3A6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| </a:t>
            </a:r>
            <a:r>
              <a:rPr lang="en-US" sz="1000" kern="100" dirty="0">
                <a:solidFill>
                  <a:srgbClr val="0C3A6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3.5 baths | 3,054 sf | Elevated home on 1.72 acres</a:t>
            </a:r>
          </a:p>
          <a:p>
            <a:pPr marL="0" marR="0" algn="ctr">
              <a:spcBef>
                <a:spcPts val="0"/>
              </a:spcBef>
            </a:pPr>
            <a:endParaRPr lang="en-US" sz="1000" kern="100" dirty="0">
              <a:solidFill>
                <a:srgbClr val="0C3A6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</a:pPr>
            <a:r>
              <a:rPr lang="en-US" sz="1000" kern="100" dirty="0">
                <a:solidFill>
                  <a:srgbClr val="0C3A6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Yes, you read that correctly it is on just under 2 acres. Waterfront acres in a gated community!! Centrally located in Mt. Pleasant minutes from shopping, beaches and downtown. You can make this home yours.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C1B9FF-E105-04D9-E82E-265A1B640121}"/>
              </a:ext>
            </a:extLst>
          </p:cNvPr>
          <p:cNvSpPr txBox="1"/>
          <p:nvPr/>
        </p:nvSpPr>
        <p:spPr>
          <a:xfrm>
            <a:off x="0" y="7435840"/>
            <a:ext cx="7315200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1050" kern="100" dirty="0">
                <a:solidFill>
                  <a:srgbClr val="0C3A6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 is a rare sight nowadays, but it is a FORECLOSURE sale! You know you can make this home yours - renovate, update, tear down .... limitless possibilities. This home is sold As Is and no repairs will be done, but when its this good of a deal that's ok. </a:t>
            </a:r>
          </a:p>
          <a:p>
            <a:pPr marL="0" marR="0" algn="ctr">
              <a:spcBef>
                <a:spcPts val="0"/>
              </a:spcBef>
            </a:pPr>
            <a:endParaRPr lang="en-US" sz="1050" kern="100" dirty="0">
              <a:solidFill>
                <a:srgbClr val="0C3A6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</a:pPr>
            <a:r>
              <a:rPr lang="en-US" sz="1050" kern="100" dirty="0">
                <a:solidFill>
                  <a:srgbClr val="0C3A6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Stop by the open house or call me for a private showing.</a:t>
            </a:r>
          </a:p>
          <a:p>
            <a:pPr marL="0" marR="0" algn="ctr">
              <a:spcBef>
                <a:spcPts val="0"/>
              </a:spcBef>
            </a:pPr>
            <a:r>
              <a:rPr lang="en-US" sz="1050" b="1" kern="100" dirty="0">
                <a:solidFill>
                  <a:srgbClr val="0C3A6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Timme Spanos</a:t>
            </a:r>
          </a:p>
          <a:p>
            <a:pPr marL="0" marR="0" algn="ctr">
              <a:spcBef>
                <a:spcPts val="0"/>
              </a:spcBef>
            </a:pPr>
            <a:r>
              <a:rPr lang="en-US" sz="1050" kern="100" dirty="0">
                <a:solidFill>
                  <a:srgbClr val="0C3A6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Carolina One Real Estate</a:t>
            </a:r>
          </a:p>
          <a:p>
            <a:pPr marL="0" marR="0" algn="ctr">
              <a:spcBef>
                <a:spcPts val="0"/>
              </a:spcBef>
            </a:pPr>
            <a:r>
              <a:rPr lang="en-US" sz="1050" kern="100" dirty="0">
                <a:solidFill>
                  <a:srgbClr val="0C3A6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843-367-8025</a:t>
            </a:r>
            <a:r>
              <a:rPr lang="en-US" sz="1050" kern="100" dirty="0">
                <a:solidFill>
                  <a:srgbClr val="0C3A6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| </a:t>
            </a:r>
            <a:r>
              <a:rPr lang="en-US" sz="1050" kern="100" dirty="0">
                <a:solidFill>
                  <a:srgbClr val="0C3A6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timme.spanos@carolinaone.com</a:t>
            </a:r>
            <a:endParaRPr lang="en-US" sz="1050" kern="100" dirty="0">
              <a:solidFill>
                <a:srgbClr val="0C3A6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</a:pPr>
            <a:endParaRPr lang="en-US" sz="1050" i="1" kern="100" dirty="0">
              <a:solidFill>
                <a:srgbClr val="0C3A6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</a:pPr>
            <a:r>
              <a:rPr lang="en-US" sz="1050" i="1" kern="100" dirty="0">
                <a:solidFill>
                  <a:srgbClr val="0C3A6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Bring yourself or your contractor but remember to bring your imagination </a:t>
            </a:r>
            <a:br>
              <a:rPr lang="en-US" sz="1050" i="1" kern="100" dirty="0">
                <a:solidFill>
                  <a:srgbClr val="0C3A6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050" i="1" kern="100" dirty="0">
                <a:solidFill>
                  <a:srgbClr val="0C3A6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because the possibilities are limitless!</a:t>
            </a:r>
            <a:endParaRPr lang="en-US" sz="1050" kern="100" dirty="0">
              <a:solidFill>
                <a:srgbClr val="0C3A6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2BDADD-8D9F-627D-7665-B48CECC639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600" y="5009674"/>
            <a:ext cx="3657600" cy="2438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7336F4-7C14-54CA-8D29-5020ADF32E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009674"/>
            <a:ext cx="3657600" cy="2438400"/>
          </a:xfrm>
          <a:prstGeom prst="rect">
            <a:avLst/>
          </a:prstGeom>
        </p:spPr>
      </p:pic>
      <p:pic>
        <p:nvPicPr>
          <p:cNvPr id="12" name="Picture 1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7AFD71F8-0E79-72BF-CC0B-92FED7CC69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476" y="2965704"/>
            <a:ext cx="1080507" cy="24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97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217</Words>
  <Application>Microsoft Office PowerPoint</Application>
  <PresentationFormat>Custom</PresentationFormat>
  <Paragraphs>16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 Thomas Price</dc:creator>
  <cp:lastModifiedBy>A. Thomas Price</cp:lastModifiedBy>
  <cp:revision>4</cp:revision>
  <dcterms:created xsi:type="dcterms:W3CDTF">2024-01-24T20:39:15Z</dcterms:created>
  <dcterms:modified xsi:type="dcterms:W3CDTF">2024-01-25T11:21:05Z</dcterms:modified>
</cp:coreProperties>
</file>