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" y="0"/>
            <a:ext cx="7299959" cy="485989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733801"/>
            <a:ext cx="7315199" cy="1126090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3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2061 Ashburton Way</a:t>
            </a:r>
            <a:br>
              <a:rPr lang="en-US" sz="3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Pleasant, SC 29466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18020611 :: $799,900</a:t>
            </a:r>
            <a:endParaRPr lang="en-US" sz="12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63" y="9117797"/>
            <a:ext cx="757637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1175" y="8981182"/>
            <a:ext cx="333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 (843) 886-8110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M (843) 345-4647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clay@carolinaone.com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www.claysre.com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1503 Palm Blvd </a:t>
            </a:r>
            <a:r>
              <a:rPr lang="en-US" sz="7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Ste</a:t>
            </a:r>
            <a:endParaRPr lang="en-US" sz="7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5121223" y="23494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k Free" panose="03080402000500000000" pitchFamily="66" charset="0"/>
              </a:rPr>
              <a:t>Move Right In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95" y="8081954"/>
            <a:ext cx="1371266" cy="911008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002" y="8082475"/>
            <a:ext cx="1366846" cy="909967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628" y="8081728"/>
            <a:ext cx="1367190" cy="9114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124" y="8082156"/>
            <a:ext cx="1367804" cy="91060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025" y="8082156"/>
            <a:ext cx="1371600" cy="910605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-1" y="5805059"/>
            <a:ext cx="730567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Custom Elevated Home in Desirable Andover in Park West This Large Pond-front home has it all. Inviting full front porch with Toomer Creek views, including gas lanterns. Beautiful two story foyer area , formal dining with </a:t>
            </a:r>
            <a:r>
              <a:rPr lang="en-US" sz="1100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with</a:t>
            </a:r>
            <a:r>
              <a:rPr lang="en-US" sz="11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 pass through to kitchen. Great room is spacious with gas fireplace , built ins and access to large rear porch. Gourmet eat in kitchen features island with gas cooktop, custom cabinetry , other updated stainless steel appliances and newer bright granite counters . Right off of the kitchen is a keeping room/ sunroom to expand entertaining area with direct access to great room .The spacious master suite is on the main level with a separate sitting area , that would make great home office with access to rear porch.</a:t>
            </a:r>
          </a:p>
          <a:p>
            <a:pPr algn="ctr"/>
            <a:r>
              <a:rPr lang="en-US" sz="11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The master bath is spa like with huge seamless glass shower with rain shower and body jets, his and her vanities , and custom walk in closet. Upstairs are three bedrooms and two baths . The lower level consists of a living / game room / media room and another bedroom and bath again with outside access to patio and fenced yard. Three car garage with room for more vehicles , great fenced in yard with fire pit and large hot tub . This is a must see. Park West amenities include 2 Pools, Play Park, Several Tennis Courts, Club House, Miles of Walking Trails and is only minutes to local beaches.</a:t>
            </a:r>
            <a:endParaRPr lang="en-US" sz="1100" dirty="0">
              <a:solidFill>
                <a:schemeClr val="tx2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1" y="4909808"/>
            <a:ext cx="1369054" cy="910175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951" y="4909211"/>
            <a:ext cx="1368950" cy="911368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423" y="4909593"/>
            <a:ext cx="1371600" cy="910605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68" y="4910172"/>
            <a:ext cx="1368917" cy="90944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098" y="4910375"/>
            <a:ext cx="1365453" cy="90904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458F08B-A576-483A-9CA3-7E8EDA1499A6}"/>
              </a:ext>
            </a:extLst>
          </p:cNvPr>
          <p:cNvSpPr/>
          <p:nvPr/>
        </p:nvSpPr>
        <p:spPr>
          <a:xfrm>
            <a:off x="7621" y="0"/>
            <a:ext cx="7299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Andover at Park West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360</TotalTime>
  <Words>302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Ink Free</vt:lpstr>
      <vt:lpstr>Lucida Sans</vt:lpstr>
      <vt:lpstr>Trebuchet MS</vt:lpstr>
      <vt:lpstr>Wingdings</vt:lpstr>
      <vt:lpstr>Wingdings 2</vt:lpstr>
      <vt:lpstr>Wingdings 3</vt:lpstr>
      <vt:lpstr>Apex</vt:lpstr>
      <vt:lpstr>2061 Ashburton Way Mount Pleasant, SC 29466 MLS# 18020611 :: $799,900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2018-09-05T19:46:01Z</dcterms:modified>
</cp:coreProperties>
</file>