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6E"/>
    <a:srgbClr val="E9CC8A"/>
    <a:srgbClr val="CCCC00"/>
    <a:srgbClr val="E4CB94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" y="0"/>
            <a:ext cx="7772400" cy="52694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5741014"/>
            <a:ext cx="7771207" cy="1958233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Upgrades galore in this one-level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stuccoed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beauty, including a brand new kitchen with custom cabinetry and beautiful granite counter tops, a new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tankless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Rinnai water heater, new dishwasher, new gas top range, and new full size Samsung washer and dryer. There is also a new 200 amp electrical service panel, and new recessed lighting throughout. Hardwood flooring and tile throughout, and many ceiling fans. Great backyard with a new 6’ privacy fence and large deck shaded by a beautiful oak. Middle bedroom makes a great study, nursery, or media room. Walk to live music, theater, restaurants, golf course, etc. NO HOA &amp; NO FLOOD INSURANCE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Walk or bike to shops, restaurants, a movie theater, boat landing, playground, community garden, the Avenue of the Oaks, or one of Charleston's best music venues. Only 3 miles to historic downtown Charleston and less than 10 miles to Folly Beach!</a:t>
            </a:r>
            <a:endParaRPr lang="en-US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87" y="3750186"/>
            <a:ext cx="777358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2061 Edisto Avenue</a:t>
            </a:r>
          </a:p>
          <a:p>
            <a:pPr algn="ctr"/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Riverland Terrace </a:t>
            </a:r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Charleston, SC 29412 </a:t>
            </a:r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MLS# 17020887 </a:t>
            </a:r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$359,000</a:t>
            </a:r>
          </a:p>
          <a:p>
            <a:pPr algn="ctr"/>
            <a:r>
              <a:rPr lang="en-US" sz="1100" b="1" i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3 Bed </a:t>
            </a:r>
            <a:r>
              <a:rPr lang="en-US" sz="1100" b="1" i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1100" b="1" i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2 Bath </a:t>
            </a:r>
            <a:r>
              <a:rPr lang="en-US" sz="1100" b="1" i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1100" b="1" i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1,140sf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29230" y="9064823"/>
            <a:ext cx="491156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Lee Lindler</a:t>
            </a:r>
            <a:b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Cell (843) 637-0803 | LeeL@NVRealtyGroup.com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188" y="9719846"/>
            <a:ext cx="777239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NV Realty Group | 1900 Seabrook Island Rd | Johns Island, SC 29455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LeeLindler.NVRealtyGroup.com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048" y="9030411"/>
            <a:ext cx="898911" cy="9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" y="9227198"/>
            <a:ext cx="1369696" cy="55821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91" y="0"/>
            <a:ext cx="7772395" cy="1138772"/>
          </a:xfrm>
          <a:effectLst/>
        </p:spPr>
        <p:txBody>
          <a:bodyPr anchor="t">
            <a:noAutofit/>
          </a:bodyPr>
          <a:lstStyle/>
          <a:p>
            <a:r>
              <a:rPr lang="en-US" sz="2800" i="1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Charming </a:t>
            </a:r>
            <a:r>
              <a:rPr lang="en-US" sz="2800" i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Riverland </a:t>
            </a:r>
            <a:r>
              <a:rPr lang="en-US" sz="2800" i="1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Terrace Rehab</a:t>
            </a:r>
            <a:br>
              <a:rPr lang="en-US" sz="2800" i="1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</a:br>
            <a:r>
              <a:rPr lang="en-US" sz="2800" i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Price </a:t>
            </a:r>
            <a:r>
              <a:rPr lang="en-US" sz="2800" i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Reduced!</a:t>
            </a:r>
            <a:endParaRPr lang="en-US" sz="280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" y="4516587"/>
            <a:ext cx="1828800" cy="121615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22" y="4516587"/>
            <a:ext cx="1828800" cy="121615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" y="7699248"/>
            <a:ext cx="1828800" cy="121615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22" y="7699248"/>
            <a:ext cx="1828800" cy="1216152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99" y="4516587"/>
            <a:ext cx="1828800" cy="1216152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99" y="7699248"/>
            <a:ext cx="1828800" cy="1216152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61" y="4516587"/>
            <a:ext cx="1828800" cy="1216152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61" y="7699248"/>
            <a:ext cx="1828800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220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Sans</vt:lpstr>
      <vt:lpstr>Trebuchet MS</vt:lpstr>
      <vt:lpstr>Office Theme</vt:lpstr>
      <vt:lpstr>Charming Riverland Terrace Rehab Price Reduced!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2018-01-16T14:50:24Z</dcterms:modified>
</cp:coreProperties>
</file>