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79" y="0"/>
            <a:ext cx="7320488" cy="41145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69658"/>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553973" y="4766030"/>
            <a:ext cx="4198973" cy="4234314"/>
          </a:xfrm>
        </p:spPr>
        <p:txBody>
          <a:bodyPr anchor="ctr">
            <a:noAutofit/>
          </a:bodyPr>
          <a:lstStyle/>
          <a:p>
            <a:r>
              <a:rPr lang="en-US" sz="1350" dirty="0">
                <a:solidFill>
                  <a:schemeClr val="tx2">
                    <a:lumMod val="75000"/>
                  </a:schemeClr>
                </a:solidFill>
                <a:latin typeface="Trebuchet MS" panose="020B0603020202020204" pitchFamily="34" charset="0"/>
              </a:rPr>
              <a:t>Come for a while...stay for a lifetime! Whether you choose to enjoy it as your primary residence, improve, or rebuild, this is a wonderful property in an equally wonderful neighborhood! Nature and sounds of wildlife (deer, too!), marsh views and dock potential on .68 Acre...it's perfect! Shade from a gorgeous age old magnolia tree, RV/boat pad, storage building, fire pit and horseshoe pit ... all of this embraces this cozy cottage and welcomes you, family and guests! Inside, you'll find charm in plenty of light, volume beamed ceilings, stained doors and trim and wide plank tile flooring. New coastal designed bathroom is a WOW with steeping tub and large separate tiled shower! All windows have been replaced, HVAC is newer. What else? THIS IS A HIGH LOT! This location is within minutes of local businesses, shopping, medical, dining and grocery.</a:t>
            </a:r>
          </a:p>
        </p:txBody>
      </p:sp>
      <p:sp>
        <p:nvSpPr>
          <p:cNvPr id="17" name="Rectangle 16"/>
          <p:cNvSpPr/>
          <p:nvPr/>
        </p:nvSpPr>
        <p:spPr>
          <a:xfrm>
            <a:off x="0" y="9166315"/>
            <a:ext cx="7315200" cy="823302"/>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Trebuchet MS" panose="020B0603020202020204" pitchFamily="34" charset="0"/>
              </a:rPr>
              <a:t>Renee Meyer</a:t>
            </a:r>
            <a:b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b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Mobile - (843) 991-0007</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renee@carolinaoneplus.com</a:t>
            </a:r>
          </a:p>
          <a:p>
            <a:pPr algn="ctr"/>
            <a:r>
              <a:rPr lang="it-IT" sz="1050" dirty="0">
                <a:solidFill>
                  <a:schemeClr val="bg1"/>
                </a:solidFill>
                <a:effectLst>
                  <a:outerShdw blurRad="38100" dist="38100" dir="2700000" algn="tl">
                    <a:srgbClr val="000000">
                      <a:alpha val="43137"/>
                    </a:srgbClr>
                  </a:outerShdw>
                </a:effectLst>
                <a:latin typeface="Trebuchet MS" panose="020B0603020202020204" pitchFamily="34" charset="0"/>
              </a:rPr>
              <a:t>www.CharlestonHomesHotline.com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6248399" y="9714269"/>
            <a:ext cx="1066801" cy="369332"/>
          </a:xfrm>
          <a:prstGeom prst="rect">
            <a:avLst/>
          </a:prstGeom>
        </p:spPr>
        <p:txBody>
          <a:bodyPr wrap="square" anchor="ctr">
            <a:spAutoFit/>
          </a:bodyPr>
          <a:lstStyle/>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1503 Palm Blvd</a:t>
            </a:r>
          </a:p>
          <a:p>
            <a:pPr algn="ctr"/>
            <a:r>
              <a:rPr lang="en-US" sz="600" dirty="0">
                <a:solidFill>
                  <a:schemeClr val="bg1"/>
                </a:solidFill>
                <a:effectLst>
                  <a:outerShdw blurRad="38100" dist="38100" dir="2700000" algn="tl">
                    <a:srgbClr val="000000">
                      <a:alpha val="43137"/>
                    </a:srgbClr>
                  </a:outerShdw>
                </a:effectLst>
                <a:latin typeface="Trebuchet MS" panose="020B0603020202020204" pitchFamily="34" charset="0"/>
              </a:rPr>
              <a:t>Isle of Palms, SC 29451</a:t>
            </a:r>
          </a:p>
        </p:txBody>
      </p:sp>
      <p:sp>
        <p:nvSpPr>
          <p:cNvPr id="23" name="Rectangle 22"/>
          <p:cNvSpPr/>
          <p:nvPr/>
        </p:nvSpPr>
        <p:spPr>
          <a:xfrm>
            <a:off x="1633904" y="4396697"/>
            <a:ext cx="3997336" cy="369332"/>
          </a:xfrm>
          <a:prstGeom prst="rect">
            <a:avLst/>
          </a:prstGeom>
        </p:spPr>
        <p:txBody>
          <a:bodyPr wrap="square">
            <a:spAutoFit/>
          </a:bodyPr>
          <a:lstStyle/>
          <a:p>
            <a:pPr algn="ctr"/>
            <a:r>
              <a:rPr lang="en-US" sz="1800" b="1" i="1" dirty="0">
                <a:solidFill>
                  <a:schemeClr val="tx2"/>
                </a:solidFill>
                <a:latin typeface="Trebuchet MS" panose="020B0603020202020204" pitchFamily="34" charset="0"/>
              </a:rPr>
              <a:t>"The Church Creek Cabana!"</a:t>
            </a:r>
            <a:endParaRPr lang="en-US" sz="1400" b="1" i="1" dirty="0">
              <a:solidFill>
                <a:schemeClr val="tx2"/>
              </a:solidFill>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469012" y="9128228"/>
            <a:ext cx="625575" cy="616168"/>
          </a:xfrm>
          <a:prstGeom prst="rect">
            <a:avLst/>
          </a:prstGeom>
        </p:spPr>
      </p:pic>
      <p:sp>
        <p:nvSpPr>
          <p:cNvPr id="2" name="Title 1"/>
          <p:cNvSpPr>
            <a:spLocks noGrp="1"/>
          </p:cNvSpPr>
          <p:nvPr>
            <p:ph type="ctrTitle"/>
          </p:nvPr>
        </p:nvSpPr>
        <p:spPr>
          <a:xfrm>
            <a:off x="0" y="-1"/>
            <a:ext cx="5653856" cy="1260311"/>
          </a:xfrm>
        </p:spPr>
        <p:txBody>
          <a:bodyPr anchor="ctr">
            <a:noAutofit/>
            <a:scene3d>
              <a:camera prst="orthographicFront"/>
              <a:lightRig rig="soft" dir="t">
                <a:rot lat="0" lon="0" rev="17220000"/>
              </a:lightRig>
            </a:scene3d>
            <a:sp3d prstMaterial="softEdge"/>
          </a:bodyPr>
          <a:lstStyle/>
          <a:p>
            <a:pPr algn="l"/>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2066 Marshland Drive</a:t>
            </a:r>
            <a:br>
              <a:rPr lang="en-US" sz="2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Magnolia Ranch</a:t>
            </a:r>
            <a:b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Charleston, SC 29414</a:t>
            </a:r>
            <a:b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19013599</a:t>
            </a:r>
            <a:b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$279,900</a:t>
            </a:r>
          </a:p>
        </p:txBody>
      </p:sp>
      <p:sp>
        <p:nvSpPr>
          <p:cNvPr id="4" name="Rectangle 3"/>
          <p:cNvSpPr/>
          <p:nvPr/>
        </p:nvSpPr>
        <p:spPr>
          <a:xfrm>
            <a:off x="-3200400" y="8001000"/>
            <a:ext cx="2895879" cy="815608"/>
          </a:xfrm>
          <a:prstGeom prst="rect">
            <a:avLst/>
          </a:prstGeom>
        </p:spPr>
        <p:txBody>
          <a:bodyPr wrap="square">
            <a:spAutoFit/>
          </a:bodyPr>
          <a:lstStyle/>
          <a:p>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Listed by</a:t>
            </a:r>
          </a:p>
          <a:p>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Bill Donovan</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90180" y="6648715"/>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90180" y="4226439"/>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0071" y="7859853"/>
            <a:ext cx="1463902" cy="1097927"/>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754830" y="6647914"/>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754830" y="7858785"/>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754830" y="5437043"/>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4" name="Subtitle 2"/>
          <p:cNvSpPr txBox="1">
            <a:spLocks/>
          </p:cNvSpPr>
          <p:nvPr/>
        </p:nvSpPr>
        <p:spPr>
          <a:xfrm>
            <a:off x="-7982552" y="3052580"/>
            <a:ext cx="7315199" cy="3034373"/>
          </a:xfrm>
          <a:prstGeom prst="rect">
            <a:avLst/>
          </a:prstGeom>
        </p:spPr>
        <p:txBody>
          <a:bodyPr vert="horz" numCol="3"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Elevator to all levels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Lot Elevation is AE 13</a:t>
            </a:r>
          </a:p>
          <a:p>
            <a:pPr marL="171450" indent="-171450" algn="l" defTabSz="914400">
              <a:buFont typeface="Wingdings" panose="05000000000000000000" pitchFamily="2" charset="2"/>
              <a:buChar char="Ø"/>
            </a:pPr>
            <a:r>
              <a:rPr lang="en-US" sz="950" dirty="0" err="1">
                <a:solidFill>
                  <a:schemeClr val="accent1">
                    <a:lumMod val="75000"/>
                  </a:schemeClr>
                </a:solidFill>
                <a:latin typeface="Trebuchet MS" panose="020B0603020202020204" pitchFamily="34" charset="0"/>
              </a:rPr>
              <a:t>Viwinco</a:t>
            </a:r>
            <a:r>
              <a:rPr lang="en-US" sz="950" dirty="0">
                <a:solidFill>
                  <a:schemeClr val="accent1">
                    <a:lumMod val="75000"/>
                  </a:schemeClr>
                </a:solidFill>
                <a:latin typeface="Trebuchet MS" panose="020B0603020202020204" pitchFamily="34" charset="0"/>
              </a:rPr>
              <a:t> Hurricane rated windows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Raised seam metal roof</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Water faucets on front, rear, and screened porches!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(No reason for dead flowers!)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Garage is up fitted with additional electrical for golf cart charge or workshop</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heavy duty garage door, Custom Mahogany finished</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Exterior door from inside garage to rear living area and 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Hot/Cold Outdoor Shower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Spray foam insulation in attic ceiling</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Multi zoned HVAC</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10'Ceilings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Rosewood Cabinetry in kitchen with 2 Corner lazy Suzanne's to maximize use of space, soft close drawers, pull outs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GE Profile Kitchen Appliances that include: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-Microwave/Convection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-Wall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-Refrigerator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-Trash Compactor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-Dishwasher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Deep Sinks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Garbage Disposal</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Built closets throughout all bedrooms, linen and laundry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Granite in kitchen and all baths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tile in all bathrooms and entry and oak wood floors throughout</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Master bath elegant oval soaking tub with wand for body rinse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Oversized shower with wide glassed door entrance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Dual vanity with cosmetic seating area</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Additional cabinetry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Separate commode area</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Main level Bedroom/Office with window seat with storage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and attached bath.</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Pocket doors maximize wall space.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Front entry door is custom Mahogany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Boat slips are available for lease and purchase Morgan's Creek Marina</a:t>
            </a:r>
          </a:p>
        </p:txBody>
      </p:sp>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12759" y="9069658"/>
            <a:ext cx="654597" cy="985839"/>
          </a:xfrm>
          <a:prstGeom prst="rect">
            <a:avLst/>
          </a:prstGeom>
        </p:spPr>
      </p:pic>
      <p:cxnSp>
        <p:nvCxnSpPr>
          <p:cNvPr id="9" name="Straight Connector 8"/>
          <p:cNvCxnSpPr/>
          <p:nvPr/>
        </p:nvCxnSpPr>
        <p:spPr>
          <a:xfrm>
            <a:off x="-7647574" y="6553200"/>
            <a:ext cx="664524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rot="20041155">
            <a:off x="7256921" y="4881905"/>
            <a:ext cx="5254965" cy="923330"/>
          </a:xfrm>
          <a:prstGeom prst="rect">
            <a:avLst/>
          </a:prstGeom>
          <a:noFill/>
        </p:spPr>
        <p:txBody>
          <a:bodyPr wrap="none" lIns="91440" tIns="45720" rIns="91440" bIns="45720">
            <a:spAutoFit/>
          </a:bodyPr>
          <a:lstStyle/>
          <a:p>
            <a:pPr algn="ctr"/>
            <a:r>
              <a:rPr lang="en-US" sz="5400" b="1" cap="none" spc="0" dirty="0">
                <a:ln w="22225">
                  <a:solidFill>
                    <a:srgbClr val="FF0000">
                      <a:alpha val="50000"/>
                    </a:srgbClr>
                  </a:solidFill>
                  <a:prstDash val="solid"/>
                </a:ln>
                <a:noFill/>
                <a:effectLst>
                  <a:outerShdw blurRad="50800" dist="38100" dir="5400000" algn="t" rotWithShape="0">
                    <a:prstClr val="black">
                      <a:alpha val="40000"/>
                    </a:prstClr>
                  </a:outerShdw>
                </a:effectLst>
                <a:latin typeface="Trebuchet MS" panose="020B0603020202020204" pitchFamily="34" charset="0"/>
              </a:rPr>
              <a:t>$10,000 Bonus!</a:t>
            </a:r>
          </a:p>
        </p:txBody>
      </p:sp>
      <p:pic>
        <p:nvPicPr>
          <p:cNvPr id="25" name="Picture 3">
            <a:extLst>
              <a:ext uri="{FF2B5EF4-FFF2-40B4-BE49-F238E27FC236}">
                <a16:creationId xmlns:a16="http://schemas.microsoft.com/office/drawing/2014/main" id="{DD03AE59-E194-4395-A899-B23FDFFD0DC1}"/>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90180" y="5437577"/>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a:extLst>
              <a:ext uri="{FF2B5EF4-FFF2-40B4-BE49-F238E27FC236}">
                <a16:creationId xmlns:a16="http://schemas.microsoft.com/office/drawing/2014/main" id="{54E22ACD-35D8-4E7D-9F22-72CA86B24DA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754830" y="4226172"/>
            <a:ext cx="1465677" cy="10992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335</TotalTime>
  <Words>434</Words>
  <Application>Microsoft Office PowerPoint</Application>
  <PresentationFormat>Custom</PresentationFormat>
  <Paragraphs>48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2066 Marshland Drive Magnolia Ranch Charleston, SC 29414 MLS# 19013599 $279,900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2019-08-28T12:59:59Z</dcterms:modified>
</cp:coreProperties>
</file>