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72" d="100"/>
          <a:sy n="72" d="100"/>
        </p:scale>
        <p:origin x="285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406624"/>
            <a:ext cx="8229600" cy="1776372"/>
          </a:xfrm>
        </p:spPr>
        <p:txBody>
          <a:bodyPr numCol="1" anchor="ctr">
            <a:noAutofit/>
          </a:bodyPr>
          <a:lstStyle/>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Brand new construction in one of Charleston's most popular neighborhoods. This 4bd 3.5ba home is located on a quiet street in the heart of Riverland Terrace but walking/biking distance to all of the area's great shopping, golf, dining and entertainment. The home features an open living area, separate dining area, downstairs primary bedroom and a spacious foyer. Upstairs are 3 bedrooms, a loft area plus a home office which could be a 4th bedroom and 2 full bathrooms. The kitchen features granite countertops, breakfast bar, gas cooktop, and ample cabinetry along with a built-in pantry and a pantry closet. Formal dining room. The home is situated on a .24 acre lot with a large custom fenced backyard and a detached two car garage. Room for a pool in the backyard. Hardy plank siding. Detached two car garage. Enjoy sitting on the large front porch and waving to your new neighbors or relax in private on the large screened in back porch. Home was constructed by New Leaf Builders.</a:t>
            </a: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Riverland Terrace - Brand New Construction Just Listed</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793652" y="9092308"/>
            <a:ext cx="2642296"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Reid Adams</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919-638-5618</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reid@charlestonrealestategroup.com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225501" y="9092308"/>
            <a:ext cx="615562" cy="7891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27245" y="1081648"/>
            <a:ext cx="3858710" cy="2592571"/>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005080" y="1146905"/>
            <a:ext cx="4116135" cy="2400657"/>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2069 Seabrook Avenue</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Riverland Terrace</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25031810</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$1,875,000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3½ Baths :: 2,600 sf</a:t>
            </a:r>
            <a:endParaRPr lang="en-US" sz="1600" dirty="0">
              <a:solidFill>
                <a:schemeClr val="accent5">
                  <a:lumMod val="50000"/>
                </a:schemeClr>
              </a:solidFill>
            </a:endParaRPr>
          </a:p>
        </p:txBody>
      </p:sp>
      <p:pic>
        <p:nvPicPr>
          <p:cNvPr id="5" name="Picture 4">
            <a:extLst>
              <a:ext uri="{FF2B5EF4-FFF2-40B4-BE49-F238E27FC236}">
                <a16:creationId xmlns:a16="http://schemas.microsoft.com/office/drawing/2014/main" id="{B06FAF8B-23F3-B6E2-1979-3931829D8B0F}"/>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4323634" y="3973510"/>
            <a:ext cx="1688364" cy="1134370"/>
          </a:xfrm>
          <a:prstGeom prst="rect">
            <a:avLst/>
          </a:prstGeom>
        </p:spPr>
      </p:pic>
      <p:pic>
        <p:nvPicPr>
          <p:cNvPr id="7" name="Picture 6">
            <a:extLst>
              <a:ext uri="{FF2B5EF4-FFF2-40B4-BE49-F238E27FC236}">
                <a16:creationId xmlns:a16="http://schemas.microsoft.com/office/drawing/2014/main" id="{049B87C7-3368-02C8-8502-966AD656B89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20059" y="3973510"/>
            <a:ext cx="1687547" cy="1133821"/>
          </a:xfrm>
          <a:prstGeom prst="rect">
            <a:avLst/>
          </a:prstGeom>
        </p:spPr>
      </p:pic>
      <p:pic>
        <p:nvPicPr>
          <p:cNvPr id="8" name="Picture 7">
            <a:extLst>
              <a:ext uri="{FF2B5EF4-FFF2-40B4-BE49-F238E27FC236}">
                <a16:creationId xmlns:a16="http://schemas.microsoft.com/office/drawing/2014/main" id="{ED388C8E-6C3A-38E3-CF50-A47AFA2251C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16486" y="3973510"/>
            <a:ext cx="1687550" cy="1133823"/>
          </a:xfrm>
          <a:prstGeom prst="rect">
            <a:avLst/>
          </a:prstGeom>
        </p:spPr>
      </p:pic>
      <p:pic>
        <p:nvPicPr>
          <p:cNvPr id="9" name="Picture 8">
            <a:extLst>
              <a:ext uri="{FF2B5EF4-FFF2-40B4-BE49-F238E27FC236}">
                <a16:creationId xmlns:a16="http://schemas.microsoft.com/office/drawing/2014/main" id="{EA5499F8-7E1D-4516-8028-6A52E6629091}"/>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428012" y="3973510"/>
            <a:ext cx="1684852" cy="1132010"/>
          </a:xfrm>
          <a:prstGeom prst="rect">
            <a:avLst/>
          </a:prstGeom>
        </p:spPr>
      </p:pic>
      <p:pic>
        <p:nvPicPr>
          <p:cNvPr id="11" name="Picture 10">
            <a:extLst>
              <a:ext uri="{FF2B5EF4-FFF2-40B4-BE49-F238E27FC236}">
                <a16:creationId xmlns:a16="http://schemas.microsoft.com/office/drawing/2014/main" id="{FCA330C7-757D-198E-0E7F-5CE45C0825EE}"/>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316372" y="7482287"/>
            <a:ext cx="1702448" cy="1133192"/>
          </a:xfrm>
          <a:prstGeom prst="rect">
            <a:avLst/>
          </a:prstGeom>
        </p:spPr>
      </p:pic>
      <p:pic>
        <p:nvPicPr>
          <p:cNvPr id="12" name="Picture 11">
            <a:extLst>
              <a:ext uri="{FF2B5EF4-FFF2-40B4-BE49-F238E27FC236}">
                <a16:creationId xmlns:a16="http://schemas.microsoft.com/office/drawing/2014/main" id="{6D88F9F1-F68D-4346-1E0D-DFFBD383597A}"/>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2219949" y="7482287"/>
            <a:ext cx="1687547" cy="1133821"/>
          </a:xfrm>
          <a:prstGeom prst="rect">
            <a:avLst/>
          </a:prstGeom>
        </p:spPr>
      </p:pic>
      <p:pic>
        <p:nvPicPr>
          <p:cNvPr id="15" name="Picture 14">
            <a:extLst>
              <a:ext uri="{FF2B5EF4-FFF2-40B4-BE49-F238E27FC236}">
                <a16:creationId xmlns:a16="http://schemas.microsoft.com/office/drawing/2014/main" id="{E741B5D0-C211-7A5C-6344-98D53E2E1699}"/>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116485" y="7482287"/>
            <a:ext cx="1687550" cy="1133823"/>
          </a:xfrm>
          <a:prstGeom prst="rect">
            <a:avLst/>
          </a:prstGeom>
        </p:spPr>
      </p:pic>
      <p:pic>
        <p:nvPicPr>
          <p:cNvPr id="16" name="Picture 15">
            <a:extLst>
              <a:ext uri="{FF2B5EF4-FFF2-40B4-BE49-F238E27FC236}">
                <a16:creationId xmlns:a16="http://schemas.microsoft.com/office/drawing/2014/main" id="{ED6BA67E-7872-C3C7-7FFC-003AD1F3CC43}"/>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6428012" y="7482287"/>
            <a:ext cx="1684852" cy="1132010"/>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432</TotalTime>
  <Words>248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Riverland Terrace - Brand New Construction Just Listed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69</cp:revision>
  <dcterms:created xsi:type="dcterms:W3CDTF">2006-08-16T00:00:00Z</dcterms:created>
  <dcterms:modified xsi:type="dcterms:W3CDTF">2025-12-18T19:04:49Z</dcterms:modified>
</cp:coreProperties>
</file>