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6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5" d="100"/>
          <a:sy n="125" d="100"/>
        </p:scale>
        <p:origin x="-8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9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5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3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6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1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3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8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1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3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7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7F8C5-9B95-44A5-940A-89EDBD654FA5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6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 descr="20160820215717376929000000-o"/>
          <p:cNvSpPr>
            <a:spLocks noChangeArrowheads="1"/>
          </p:cNvSpPr>
          <p:nvPr/>
        </p:nvSpPr>
        <p:spPr bwMode="auto">
          <a:xfrm>
            <a:off x="120650" y="110674"/>
            <a:ext cx="7540625" cy="9814375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57150" cmpd="thinThick" algn="ctr">
            <a:solidFill>
              <a:srgbClr val="DC6333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3301" y="246381"/>
            <a:ext cx="5183204" cy="3465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295" y="1669786"/>
            <a:ext cx="1956346" cy="1309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931" y="3103034"/>
            <a:ext cx="1959074" cy="1309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941" y="246381"/>
            <a:ext cx="1959073" cy="1309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188" y="4537870"/>
            <a:ext cx="1932172" cy="1308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101" y="5971118"/>
            <a:ext cx="1956346" cy="1309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931" y="7405954"/>
            <a:ext cx="1959073" cy="1309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329181" y="3840406"/>
            <a:ext cx="5211762" cy="150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206 Ferry Point Drive</a:t>
            </a:r>
            <a:br>
              <a:rPr kumimoji="0" lang="en-US" altLang="en-US" sz="2000" b="1" i="0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nl-NL" alt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Cainhoy Landing ~ Wando, SC 29492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MLS# 17011995 ~ $699,900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3 Bedrooms ~ 4½ Bathrooms</a:t>
            </a:r>
            <a:endParaRPr kumimoji="0" lang="en-US" altLang="en-US" sz="2000" b="1" i="0" u="none" strike="noStrike" cap="none" normalizeH="0" baseline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309813" y="5325004"/>
            <a:ext cx="5221288" cy="337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Absolute Bargain!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Unbelievable Price!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Priced low and firm for your pre-approved buyer who wants a great deal on the nicest house in the Clements Ferry/Mount Pleasant, Daniel Island area.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Hurry, it won’t last long at this low, low price.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chemeClr val="bg1"/>
                </a:solidFill>
                <a:latin typeface="Century Gothic" panose="020B0502020202020204" pitchFamily="34" charset="0"/>
              </a:rPr>
              <a:t>Do </a:t>
            </a:r>
            <a:r>
              <a:rPr lang="en-US" alt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your buyer a favor and submit a squeaky-clean full-priced offer today and save yourself all the fun of a full-priced counter offer.</a:t>
            </a:r>
            <a:endParaRPr lang="en-US" altLang="en-US" sz="16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2309813" y="39688"/>
            <a:ext cx="5202236" cy="760412"/>
          </a:xfrm>
          <a:prstGeom prst="ribbon">
            <a:avLst>
              <a:gd name="adj1" fmla="val 12500"/>
              <a:gd name="adj2" fmla="val 72056"/>
            </a:avLst>
          </a:prstGeom>
          <a:solidFill>
            <a:srgbClr val="FFFF00"/>
          </a:solidFill>
          <a:ln w="9525">
            <a:solidFill>
              <a:srgbClr val="C09A00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>
                <a:latin typeface="Century Gothic" panose="020B0502020202020204" pitchFamily="34" charset="0"/>
              </a:rPr>
              <a:t>#1 BEST VALUE IN MT PLEASANT, WANDO AND/OR DANIEL ISLAND!</a:t>
            </a:r>
            <a:endParaRPr kumimoji="0" lang="en-US" altLang="en-US" b="1" i="0" u="none" strike="noStrike" cap="none" normalizeH="0" baseline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5000625" y="8937626"/>
            <a:ext cx="2530475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The Boulevard Company, LLC</a:t>
            </a:r>
            <a:b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35 Broad Street</a:t>
            </a:r>
            <a:b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Charleston, SC 29401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Century Gothic" panose="020B0502020202020204" pitchFamily="34" charset="0"/>
              </a:rPr>
              <a:t>www.TeamWalshRealEstate.com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47650" y="8937626"/>
            <a:ext cx="253365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Chip Walsh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843-822-4663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chipwalsh@gmail.com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22" y="8926513"/>
            <a:ext cx="995480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18382" y="1250951"/>
            <a:ext cx="1961801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106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</TotalTime>
  <Words>96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15</cp:revision>
  <dcterms:created xsi:type="dcterms:W3CDTF">2016-09-13T00:28:37Z</dcterms:created>
  <dcterms:modified xsi:type="dcterms:W3CDTF">2017-04-29T12:39:00Z</dcterms:modified>
</cp:coreProperties>
</file>