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380"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10/6/2014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0.jpeg"/><Relationship Id="rId3" Type="http://schemas.openxmlformats.org/officeDocument/2006/relationships/image" Target="../media/image2.jpg"/><Relationship Id="rId7" Type="http://schemas.microsoft.com/office/2007/relationships/hdphoto" Target="../media/hdphoto1.wdp"/><Relationship Id="rId12" Type="http://schemas.openxmlformats.org/officeDocument/2006/relationships/image" Target="../media/image9.jpe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8.jpeg"/><Relationship Id="rId5" Type="http://schemas.openxmlformats.org/officeDocument/2006/relationships/image" Target="../media/image4.jpeg"/><Relationship Id="rId10" Type="http://schemas.microsoft.com/office/2007/relationships/hdphoto" Target="../media/hdphoto2.wdp"/><Relationship Id="rId4" Type="http://schemas.openxmlformats.org/officeDocument/2006/relationships/image" Target="../media/image3.jpeg"/><Relationship Id="rId9" Type="http://schemas.openxmlformats.org/officeDocument/2006/relationships/image" Target="../media/image7.jpeg"/><Relationship Id="rId14" Type="http://schemas.openxmlformats.org/officeDocument/2006/relationships/image" Target="../media/image1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 y="3452173"/>
            <a:ext cx="8000999" cy="2578157"/>
          </a:xfrm>
        </p:spPr>
        <p:txBody>
          <a:bodyPr anchor="ctr">
            <a:noAutofit/>
          </a:bodyPr>
          <a:lstStyle/>
          <a:p>
            <a:r>
              <a:rPr lang="en-US" sz="1600" dirty="0" smtClean="0">
                <a:latin typeface="Century Gothic" panose="020B0502020202020204" pitchFamily="34" charset="0"/>
              </a:rPr>
              <a:t>Like New! This </a:t>
            </a:r>
            <a:r>
              <a:rPr lang="en-US" sz="1600" dirty="0">
                <a:latin typeface="Century Gothic" panose="020B0502020202020204" pitchFamily="34" charset="0"/>
              </a:rPr>
              <a:t>beautiful home features an over sized family room with vaulted ceilings and large eat in kitchen with island. All kitchen appliances convey allowing this to be a true move in ready home! Master bedroom is located down stairs with two spacious bedrooms upstairs. Screened in porch and fenced in back yard add to the completeness and enjoyment of home ownership. Neutral colors can be found throughout ready for new owner. We have the home priced to sell! Buyers agents to verify school.</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0" y="4932816"/>
            <a:ext cx="2062837" cy="1278618"/>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6" y="823273"/>
            <a:ext cx="3505200" cy="2628900"/>
          </a:xfrm>
          <a:prstGeom prst="rect">
            <a:avLst/>
          </a:prstGeom>
          <a:ln>
            <a:noFill/>
          </a:ln>
          <a:effectLst>
            <a:softEdge rad="112500"/>
          </a:effectLst>
        </p:spPr>
      </p:pic>
      <p:sp>
        <p:nvSpPr>
          <p:cNvPr id="2" name="Title 1"/>
          <p:cNvSpPr>
            <a:spLocks noGrp="1"/>
          </p:cNvSpPr>
          <p:nvPr>
            <p:ph type="ctrTitle"/>
          </p:nvPr>
        </p:nvSpPr>
        <p:spPr>
          <a:xfrm>
            <a:off x="0" y="0"/>
            <a:ext cx="8001000" cy="1470025"/>
          </a:xfrm>
          <a:gradFill>
            <a:gsLst>
              <a:gs pos="0">
                <a:schemeClr val="accent1"/>
              </a:gs>
              <a:gs pos="100000">
                <a:schemeClr val="accent1">
                  <a:tint val="23500"/>
                  <a:satMod val="160000"/>
                  <a:alpha val="0"/>
                </a:schemeClr>
              </a:gs>
            </a:gsLst>
            <a:lin ang="5400000" scaled="0"/>
          </a:gradFill>
        </p:spPr>
        <p:txBody>
          <a:bodyPr anchor="t"/>
          <a:lstStyle/>
          <a:p>
            <a:r>
              <a:rPr lang="en-US" dirty="0" smtClean="0">
                <a:solidFill>
                  <a:schemeClr val="bg1"/>
                </a:solidFill>
                <a:effectLst>
                  <a:outerShdw blurRad="38100" dist="38100" dir="2700000" algn="tl">
                    <a:srgbClr val="000000">
                      <a:alpha val="43137"/>
                    </a:srgbClr>
                  </a:outerShdw>
                </a:effectLst>
                <a:latin typeface="Castellar" panose="020A0402060406010301" pitchFamily="18" charset="0"/>
              </a:rPr>
              <a:t>Priced to Sell!</a:t>
            </a:r>
            <a:endParaRPr lang="en-US" dirty="0">
              <a:solidFill>
                <a:schemeClr val="bg1"/>
              </a:solidFill>
              <a:effectLst>
                <a:outerShdw blurRad="38100" dist="38100" dir="2700000" algn="tl">
                  <a:srgbClr val="000000">
                    <a:alpha val="43137"/>
                  </a:srgbClr>
                </a:outerShdw>
              </a:effectLst>
              <a:latin typeface="Castellar" panose="020A0402060406010301" pitchFamily="18" charset="0"/>
            </a:endParaRP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01000" y="857250"/>
            <a:ext cx="1143000" cy="857250"/>
          </a:xfrm>
          <a:prstGeom prst="rect">
            <a:avLst/>
          </a:prstGeom>
          <a:ln>
            <a:solidFill>
              <a:schemeClr val="bg1"/>
            </a:solid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001000" y="0"/>
            <a:ext cx="1143000" cy="857250"/>
          </a:xfrm>
          <a:prstGeom prst="rect">
            <a:avLst/>
          </a:prstGeom>
          <a:ln>
            <a:solidFill>
              <a:schemeClr val="bg1"/>
            </a:solidFill>
          </a:ln>
        </p:spPr>
      </p:pic>
      <p:pic>
        <p:nvPicPr>
          <p:cNvPr id="11" name="Picture 10"/>
          <p:cNvPicPr>
            <a:picLocks noChangeAspect="1"/>
          </p:cNvPicPr>
          <p:nvPr/>
        </p:nvPicPr>
        <p:blipFill>
          <a:blip r:embed="rId6" cstate="print">
            <a:extLst>
              <a:ext uri="{BEBA8EAE-BF5A-486C-A8C5-ECC9F3942E4B}">
                <a14:imgProps xmlns:a14="http://schemas.microsoft.com/office/drawing/2010/main">
                  <a14:imgLayer r:embed="rId7">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8001000" y="3429000"/>
            <a:ext cx="1143000" cy="857250"/>
          </a:xfrm>
          <a:prstGeom prst="rect">
            <a:avLst/>
          </a:prstGeom>
          <a:ln>
            <a:solidFill>
              <a:schemeClr val="bg1"/>
            </a:solidFill>
          </a:ln>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001000" y="2571750"/>
            <a:ext cx="1143000" cy="857250"/>
          </a:xfrm>
          <a:prstGeom prst="rect">
            <a:avLst/>
          </a:prstGeom>
          <a:ln>
            <a:solidFill>
              <a:schemeClr val="bg1"/>
            </a:solidFill>
          </a:ln>
        </p:spPr>
      </p:pic>
      <p:pic>
        <p:nvPicPr>
          <p:cNvPr id="13" name="Picture 12"/>
          <p:cNvPicPr>
            <a:picLocks noChangeAspect="1"/>
          </p:cNvPicPr>
          <p:nvPr/>
        </p:nvPicPr>
        <p:blipFill>
          <a:blip r:embed="rId9" cstate="print">
            <a:extLst>
              <a:ext uri="{BEBA8EAE-BF5A-486C-A8C5-ECC9F3942E4B}">
                <a14:imgProps xmlns:a14="http://schemas.microsoft.com/office/drawing/2010/main">
                  <a14:imgLayer r:embed="rId10">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8001000" y="1714500"/>
            <a:ext cx="1143000" cy="857250"/>
          </a:xfrm>
          <a:prstGeom prst="rect">
            <a:avLst/>
          </a:prstGeom>
          <a:ln>
            <a:solidFill>
              <a:schemeClr val="bg1"/>
            </a:solidFill>
          </a:ln>
        </p:spPr>
      </p:pic>
      <p:pic>
        <p:nvPicPr>
          <p:cNvPr id="14" name="Picture 1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8001000" y="4286250"/>
            <a:ext cx="1143000" cy="857250"/>
          </a:xfrm>
          <a:prstGeom prst="rect">
            <a:avLst/>
          </a:prstGeom>
          <a:ln>
            <a:solidFill>
              <a:schemeClr val="bg1"/>
            </a:solidFill>
          </a:ln>
        </p:spPr>
      </p:pic>
      <p:pic>
        <p:nvPicPr>
          <p:cNvPr id="15" name="Picture 1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8001000" y="5143500"/>
            <a:ext cx="1143000" cy="857250"/>
          </a:xfrm>
          <a:prstGeom prst="rect">
            <a:avLst/>
          </a:prstGeom>
          <a:ln>
            <a:solidFill>
              <a:schemeClr val="bg1"/>
            </a:solidFill>
          </a:ln>
        </p:spPr>
      </p:pic>
      <p:pic>
        <p:nvPicPr>
          <p:cNvPr id="16" name="Picture 1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01000" y="6000750"/>
            <a:ext cx="1143000" cy="857250"/>
          </a:xfrm>
          <a:prstGeom prst="rect">
            <a:avLst/>
          </a:prstGeom>
          <a:ln>
            <a:solidFill>
              <a:schemeClr val="bg1"/>
            </a:solidFill>
          </a:ln>
        </p:spPr>
      </p:pic>
      <p:sp>
        <p:nvSpPr>
          <p:cNvPr id="17" name="TextBox 16"/>
          <p:cNvSpPr txBox="1"/>
          <p:nvPr/>
        </p:nvSpPr>
        <p:spPr>
          <a:xfrm>
            <a:off x="3516086" y="823273"/>
            <a:ext cx="4484914" cy="1815882"/>
          </a:xfrm>
          <a:prstGeom prst="rect">
            <a:avLst/>
          </a:prstGeom>
          <a:noFill/>
        </p:spPr>
        <p:txBody>
          <a:bodyPr wrap="square" rtlCol="0">
            <a:spAutoFit/>
          </a:bodyPr>
          <a:lstStyle/>
          <a:p>
            <a:pPr algn="ctr"/>
            <a:r>
              <a:rPr lang="en-US" sz="2800" dirty="0" smtClean="0">
                <a:latin typeface="Century Gothic" panose="020B0502020202020204" pitchFamily="34" charset="0"/>
              </a:rPr>
              <a:t>206 Southport Dr</a:t>
            </a:r>
          </a:p>
          <a:p>
            <a:pPr algn="ctr"/>
            <a:endParaRPr lang="en-US" sz="2800" dirty="0" smtClean="0">
              <a:latin typeface="Century Gothic" panose="020B0502020202020204" pitchFamily="34" charset="0"/>
            </a:endParaRPr>
          </a:p>
          <a:p>
            <a:pPr algn="ctr"/>
            <a:r>
              <a:rPr lang="en-US" sz="2800" dirty="0" smtClean="0">
                <a:latin typeface="Century Gothic" panose="020B0502020202020204" pitchFamily="34" charset="0"/>
              </a:rPr>
              <a:t>Weatherstone</a:t>
            </a:r>
          </a:p>
          <a:p>
            <a:pPr algn="ctr"/>
            <a:r>
              <a:rPr lang="en-US" sz="2800" dirty="0" smtClean="0">
                <a:latin typeface="Century Gothic" panose="020B0502020202020204" pitchFamily="34" charset="0"/>
              </a:rPr>
              <a:t>Summerville, SC 29483</a:t>
            </a:r>
          </a:p>
        </p:txBody>
      </p:sp>
      <p:sp>
        <p:nvSpPr>
          <p:cNvPr id="18" name="Rectangle 17"/>
          <p:cNvSpPr/>
          <p:nvPr/>
        </p:nvSpPr>
        <p:spPr>
          <a:xfrm>
            <a:off x="3497942" y="2805842"/>
            <a:ext cx="4503057" cy="646331"/>
          </a:xfrm>
          <a:prstGeom prst="rect">
            <a:avLst/>
          </a:prstGeom>
        </p:spPr>
        <p:txBody>
          <a:bodyPr wrap="square">
            <a:spAutoFit/>
          </a:bodyPr>
          <a:lstStyle/>
          <a:p>
            <a:pPr algn="ctr"/>
            <a:r>
              <a:rPr lang="en-US" dirty="0" smtClean="0">
                <a:latin typeface="Century Gothic" panose="020B0502020202020204" pitchFamily="34" charset="0"/>
              </a:rPr>
              <a:t>MLS# 1425712 | $169,000</a:t>
            </a:r>
          </a:p>
          <a:p>
            <a:pPr algn="ctr"/>
            <a:r>
              <a:rPr lang="en-US" dirty="0" smtClean="0">
                <a:latin typeface="Century Gothic" panose="020B0502020202020204" pitchFamily="34" charset="0"/>
              </a:rPr>
              <a:t>3 Bed / 2½  Bath</a:t>
            </a:r>
            <a:endParaRPr lang="en-US" dirty="0"/>
          </a:p>
        </p:txBody>
      </p:sp>
      <p:sp>
        <p:nvSpPr>
          <p:cNvPr id="19" name="Rectangle 18"/>
          <p:cNvSpPr/>
          <p:nvPr/>
        </p:nvSpPr>
        <p:spPr>
          <a:xfrm>
            <a:off x="4800600" y="6000750"/>
            <a:ext cx="3200398" cy="830997"/>
          </a:xfrm>
          <a:prstGeom prst="rect">
            <a:avLst/>
          </a:prstGeom>
        </p:spPr>
        <p:txBody>
          <a:bodyPr wrap="square">
            <a:spAutoFit/>
          </a:bodyPr>
          <a:lstStyle/>
          <a:p>
            <a:pPr algn="r"/>
            <a:r>
              <a:rPr lang="en-US" sz="1600" dirty="0">
                <a:latin typeface="Century Gothic" panose="020B0502020202020204" pitchFamily="34" charset="0"/>
              </a:rPr>
              <a:t>Omni Carolina Real Estate</a:t>
            </a:r>
          </a:p>
          <a:p>
            <a:pPr algn="r"/>
            <a:r>
              <a:rPr lang="en-US" sz="1600" dirty="0">
                <a:latin typeface="Century Gothic" panose="020B0502020202020204" pitchFamily="34" charset="0"/>
              </a:rPr>
              <a:t>126 </a:t>
            </a:r>
            <a:r>
              <a:rPr lang="en-US" sz="1600" dirty="0" err="1">
                <a:latin typeface="Century Gothic" panose="020B0502020202020204" pitchFamily="34" charset="0"/>
              </a:rPr>
              <a:t>Eston</a:t>
            </a:r>
            <a:r>
              <a:rPr lang="en-US" sz="1600" dirty="0">
                <a:latin typeface="Century Gothic" panose="020B0502020202020204" pitchFamily="34" charset="0"/>
              </a:rPr>
              <a:t> Dr</a:t>
            </a:r>
          </a:p>
          <a:p>
            <a:pPr algn="r"/>
            <a:r>
              <a:rPr lang="en-US" sz="1600" dirty="0">
                <a:latin typeface="Century Gothic" panose="020B0502020202020204" pitchFamily="34" charset="0"/>
              </a:rPr>
              <a:t>Goose Creek, SC 29445</a:t>
            </a:r>
            <a:endParaRPr lang="en-US" sz="1600" dirty="0"/>
          </a:p>
        </p:txBody>
      </p:sp>
      <p:pic>
        <p:nvPicPr>
          <p:cNvPr id="20" name="Picture 19"/>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3627" y="6000750"/>
            <a:ext cx="1155518" cy="875392"/>
          </a:xfrm>
          <a:prstGeom prst="rect">
            <a:avLst/>
          </a:prstGeom>
          <a:ln>
            <a:noFill/>
          </a:ln>
          <a:effectLst>
            <a:softEdge rad="112500"/>
          </a:effectLst>
        </p:spPr>
      </p:pic>
      <p:sp>
        <p:nvSpPr>
          <p:cNvPr id="21" name="Rectangle 20"/>
          <p:cNvSpPr/>
          <p:nvPr/>
        </p:nvSpPr>
        <p:spPr>
          <a:xfrm>
            <a:off x="1115604" y="6000749"/>
            <a:ext cx="3684995" cy="830997"/>
          </a:xfrm>
          <a:prstGeom prst="rect">
            <a:avLst/>
          </a:prstGeom>
        </p:spPr>
        <p:txBody>
          <a:bodyPr wrap="square">
            <a:spAutoFit/>
          </a:bodyPr>
          <a:lstStyle/>
          <a:p>
            <a:r>
              <a:rPr lang="en-US" sz="1600" dirty="0">
                <a:latin typeface="Century Gothic" panose="020B0502020202020204" pitchFamily="34" charset="0"/>
              </a:rPr>
              <a:t>Connie </a:t>
            </a:r>
            <a:r>
              <a:rPr lang="en-US" sz="1600" dirty="0" smtClean="0">
                <a:latin typeface="Century Gothic" panose="020B0502020202020204" pitchFamily="34" charset="0"/>
              </a:rPr>
              <a:t>White</a:t>
            </a:r>
            <a:r>
              <a:rPr lang="en-US" sz="1600" smtClean="0">
                <a:latin typeface="Century Gothic" panose="020B0502020202020204" pitchFamily="34" charset="0"/>
              </a:rPr>
              <a:t>, Broker</a:t>
            </a:r>
            <a:endParaRPr lang="en-US" sz="1600" dirty="0">
              <a:latin typeface="Century Gothic" panose="020B0502020202020204" pitchFamily="34" charset="0"/>
            </a:endParaRPr>
          </a:p>
          <a:p>
            <a:r>
              <a:rPr lang="en-US" sz="1600" dirty="0">
                <a:latin typeface="Century Gothic" panose="020B0502020202020204" pitchFamily="34" charset="0"/>
              </a:rPr>
              <a:t>C: 843-532-3356</a:t>
            </a:r>
          </a:p>
          <a:p>
            <a:r>
              <a:rPr lang="en-US" sz="1600" dirty="0">
                <a:latin typeface="Century Gothic" panose="020B0502020202020204" pitchFamily="34" charset="0"/>
              </a:rPr>
              <a:t>conniesyouragent@gmail.com</a:t>
            </a:r>
            <a:endParaRPr lang="en-US" sz="1600" dirty="0"/>
          </a:p>
        </p:txBody>
      </p:sp>
    </p:spTree>
    <p:extLst>
      <p:ext uri="{BB962C8B-B14F-4D97-AF65-F5344CB8AC3E}">
        <p14:creationId xmlns:p14="http://schemas.microsoft.com/office/powerpoint/2010/main" val="26703454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137</Words>
  <Application>Microsoft Office PowerPoint</Application>
  <PresentationFormat>On-screen Show (4:3)</PresentationFormat>
  <Paragraphs>14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Priced to Sell!</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$1,500 Agent Bonus!</dc:title>
  <dc:creator>CVH360</dc:creator>
  <cp:lastModifiedBy>atp1313@gmail.com</cp:lastModifiedBy>
  <cp:revision>4</cp:revision>
  <dcterms:created xsi:type="dcterms:W3CDTF">2006-08-16T00:00:00Z</dcterms:created>
  <dcterms:modified xsi:type="dcterms:W3CDTF">2014-10-06T19:20:57Z</dcterms:modified>
</cp:coreProperties>
</file>