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9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lis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5" y="0"/>
            <a:ext cx="7772400" cy="525458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16381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206 Sparkleberry Lane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Summerhaven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~ Ladson, SC 29456 ~ MLS# 17033166 ~ $239,900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 Saturday</a:t>
            </a:r>
          </a:p>
          <a:p>
            <a:r>
              <a:rPr lang="en-US" sz="2800" b="1" i="1" dirty="0">
                <a:ln w="3175">
                  <a:noFill/>
                </a:ln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From 11-3</a:t>
            </a:r>
            <a:endParaRPr lang="en-US" sz="2800" b="1" i="1" dirty="0">
              <a:ln w="3175">
                <a:noFill/>
              </a:ln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  <a:t>Justin Miles     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  <a:hlinkClick r:id="rId3"/>
              </a:rPr>
              <a:t>justin@mattoneillteam.com</a:t>
            </a:r>
            <a:r>
              <a:rPr lang="en-US" sz="1600" dirty="0">
                <a:solidFill>
                  <a:schemeClr val="bg2">
                    <a:lumMod val="10000"/>
                  </a:schemeClr>
                </a:solidFill>
                <a:latin typeface="Palatino Linotype" panose="02040502050505030304" pitchFamily="18" charset="0"/>
              </a:rPr>
              <a:t>    843-446-1978</a:t>
            </a:r>
            <a:endParaRPr lang="en-US" sz="1600" u="sng" dirty="0">
              <a:solidFill>
                <a:schemeClr val="bg2">
                  <a:lumMod val="10000"/>
                </a:schemeClr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359880" y="3881735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7038" y="5374922"/>
            <a:ext cx="4114799" cy="5262979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What’s the next best thing to living on the water? Having soothing sounds of a gorgeous water feature in your huge, private, fenced-in backyard! That’s just one of the things that you’ll love about this amazing, two story home in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Summerhaven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. A tropical palm tree and fresh landscaping lead up to the welcoming two story foyer of this home. Gather around the fireplace in the living room, enjoy meals at the eat-in area with its wainscoting or visit with those working in the kitchen while sitting at the breakfast bar. The master provides a great escape with an airy, cathedral ceiling, hardwood floors, a huge walk-in closet and dual vanity in the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bath. Let your entertaining spill outdoors onto the spacious patio which runs the length of the home. Put this home at the top of your list!</a:t>
            </a:r>
          </a:p>
          <a:p>
            <a:pPr algn="ctr"/>
            <a:endParaRPr lang="en-US" sz="16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  <a:endParaRPr lang="en-US" sz="1600" i="1" u="sng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5374922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1853" y="8201830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8199120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5505" y="9611474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6787021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775" y="11023658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9950" y="5374922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11023318"/>
            <a:ext cx="1828800" cy="121615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7039" y="11006775"/>
            <a:ext cx="4121642" cy="584775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Bedroom and bath on the first level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Ceramic tile flooring on the first level</a:t>
            </a:r>
          </a:p>
        </p:txBody>
      </p:sp>
      <p:sp>
        <p:nvSpPr>
          <p:cNvPr id="6" name="Rectangle 5"/>
          <p:cNvSpPr/>
          <p:nvPr/>
        </p:nvSpPr>
        <p:spPr>
          <a:xfrm>
            <a:off x="1943100" y="11960423"/>
            <a:ext cx="38862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</a:rPr>
              <a:t>Book your showing today!</a:t>
            </a:r>
          </a:p>
        </p:txBody>
      </p:sp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" y="9611219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8680" y="6787106"/>
            <a:ext cx="1828800" cy="1216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192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47</cp:revision>
  <dcterms:created xsi:type="dcterms:W3CDTF">2006-08-16T00:00:00Z</dcterms:created>
  <dcterms:modified xsi:type="dcterms:W3CDTF">2018-03-08T21:46:48Z</dcterms:modified>
</cp:coreProperties>
</file>