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lis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" y="0"/>
            <a:ext cx="7772400" cy="52545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16381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206 Sparkleberry Lane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Summerhaven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~ Ladson, SC 29456 ~ MLS# 17033166 ~ $244,000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Enjoy Your Own Private Oasis!</a:t>
            </a:r>
            <a:endParaRPr lang="en-US" sz="2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Justin Miles    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  <a:hlinkClick r:id="rId3"/>
              </a:rPr>
              <a:t>justin@mattoneillteam.com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    843-446-1978</a:t>
            </a:r>
            <a:endParaRPr lang="en-US" sz="1600" u="sng" dirty="0">
              <a:solidFill>
                <a:schemeClr val="bg2">
                  <a:lumMod val="1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86279" y="3570108"/>
            <a:ext cx="17844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5 Bedrooms</a:t>
            </a:r>
          </a:p>
          <a:p>
            <a:pPr algn="r"/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2½ Baths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7038" y="5374922"/>
            <a:ext cx="4114799" cy="5262979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What’s the next best thing to living on the water? Having soothing sounds of a gorgeous water feature in your huge, private, fenced-in backyard! That’s just one of the things that you’ll love about this amazing, two story home in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Summerhaven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 A tropical palm tree and fresh landscaping lead up to the welcoming two story foyer of this home. Gather around the fireplace in the living room, enjoy meals at the eat-in area with its wainscoting or visit with those working in the kitchen while sitting at the breakfast bar. The master provides a great escape with an airy, cathedral ceiling, hardwood floors, a huge walk-in closet and dual vanity in the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bath. Let your entertaining spill outdoors onto the spacious patio which runs the length of the home. Put this home at the top of your list!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6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5374922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853" y="8201830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8199120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505" y="961147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787021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775" y="11023658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950" y="5374922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11023318"/>
            <a:ext cx="1828800" cy="12161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7039" y="11006775"/>
            <a:ext cx="4121642" cy="5847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Bedroom and bath on the first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Ceramic tile flooring on the first level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3100" y="11960423"/>
            <a:ext cx="38862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9611219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680" y="6787106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195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2018-02-07T18:33:16Z</dcterms:modified>
</cp:coreProperties>
</file>