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3" d="100"/>
          <a:sy n="83" d="100"/>
        </p:scale>
        <p:origin x="3594"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1/18/2026</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5488544"/>
          </a:xfrm>
          <a:prstGeom prst="rect">
            <a:avLst/>
          </a:prstGeom>
          <a:ln>
            <a:noFill/>
          </a:ln>
        </p:spPr>
      </p:pic>
      <p:sp>
        <p:nvSpPr>
          <p:cNvPr id="3" name="Subtitle 2"/>
          <p:cNvSpPr>
            <a:spLocks noGrp="1"/>
          </p:cNvSpPr>
          <p:nvPr>
            <p:ph type="subTitle" idx="1"/>
          </p:nvPr>
        </p:nvSpPr>
        <p:spPr>
          <a:xfrm>
            <a:off x="-477" y="5531982"/>
            <a:ext cx="7315677" cy="1293256"/>
          </a:xfrm>
        </p:spPr>
        <p:txBody>
          <a:bodyPr anchor="ctr">
            <a:noAutofit/>
          </a:bodyPr>
          <a:lstStyle/>
          <a:p>
            <a:r>
              <a:rPr lang="en-US" sz="1200" dirty="0">
                <a:solidFill>
                  <a:schemeClr val="tx1"/>
                </a:solidFill>
                <a:latin typeface="Calibri" panose="020F0502020204030204" pitchFamily="34" charset="0"/>
                <a:ea typeface="Calibri" panose="020F0502020204030204" pitchFamily="34" charset="0"/>
                <a:cs typeface="Calibri" panose="020F0502020204030204" pitchFamily="34" charset="0"/>
              </a:rPr>
              <a:t>Seller will consider buyers closing cost with acceptable offer. This well maintained 1 story ranch home with 4 bedrooms, 2 bathrooms. 4th large bedroom over the garage - ideal for a home office, playroom, or guest space. Open floor plan, flexible living areas. Convenient location close to shopping, dining, and major highways. Walking distance to schools. NEW ROOF 2025, new dishwasher, and HVAC system 2019, current termite bond. The master BR features - tray ceiling, walk in closet, dual vanity, soaking tub and separate shower. Step outside to the oversized patio, fenced in backyard. Refrigerator to convey. Move in Ready! </a:t>
            </a:r>
          </a:p>
        </p:txBody>
      </p:sp>
      <p:sp>
        <p:nvSpPr>
          <p:cNvPr id="13" name="Title 1"/>
          <p:cNvSpPr txBox="1">
            <a:spLocks/>
          </p:cNvSpPr>
          <p:nvPr/>
        </p:nvSpPr>
        <p:spPr>
          <a:xfrm>
            <a:off x="-477" y="0"/>
            <a:ext cx="7315201" cy="7620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latin typeface="+mn-lt"/>
            </a:endParaRP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bg1">
                    <a:lumMod val="65000"/>
                  </a:schemeClr>
                </a:solidFill>
                <a:latin typeface="Calibri" panose="020F0502020204030204" pitchFamily="34" charset="0"/>
                <a:ea typeface="Calibri" panose="020F0502020204030204" pitchFamily="34" charset="0"/>
                <a:cs typeface="Calibri" panose="020F0502020204030204" pitchFamily="34" charset="0"/>
              </a:rPr>
              <a:t>Olde Towne Realty, LLC | 239 Leach Lane | Cross, SC 29436</a:t>
            </a:r>
          </a:p>
        </p:txBody>
      </p:sp>
      <p:sp>
        <p:nvSpPr>
          <p:cNvPr id="7" name="Rectangle 6">
            <a:extLst>
              <a:ext uri="{FF2B5EF4-FFF2-40B4-BE49-F238E27FC236}">
                <a16:creationId xmlns:a16="http://schemas.microsoft.com/office/drawing/2014/main" id="{43AC12AE-E56C-1263-6924-8CC55A02743A}"/>
              </a:ext>
            </a:extLst>
          </p:cNvPr>
          <p:cNvSpPr/>
          <p:nvPr/>
        </p:nvSpPr>
        <p:spPr>
          <a:xfrm>
            <a:off x="1694906" y="8241519"/>
            <a:ext cx="3925690" cy="615553"/>
          </a:xfrm>
          <a:prstGeom prst="rect">
            <a:avLst/>
          </a:prstGeom>
        </p:spPr>
        <p:txBody>
          <a:bodyPr wrap="square">
            <a:spAutoFit/>
          </a:bodyPr>
          <a:lstStyle/>
          <a:p>
            <a:pPr algn="ctr"/>
            <a:r>
              <a:rPr lang="en-US" sz="1600" b="1" dirty="0">
                <a:latin typeface="Calibri" panose="020F0502020204030204" pitchFamily="34" charset="0"/>
                <a:ea typeface="Calibri" panose="020F0502020204030204" pitchFamily="34" charset="0"/>
                <a:cs typeface="Calibri" panose="020F0502020204030204" pitchFamily="34" charset="0"/>
              </a:rPr>
              <a:t>Aigul &amp; Paul Pavilonis</a:t>
            </a:r>
          </a:p>
          <a:p>
            <a:pPr algn="ctr"/>
            <a:r>
              <a:rPr lang="en-US" sz="900" dirty="0">
                <a:latin typeface="Calibri" panose="020F0502020204030204" pitchFamily="34" charset="0"/>
                <a:ea typeface="Calibri" panose="020F0502020204030204" pitchFamily="34" charset="0"/>
                <a:cs typeface="Calibri" panose="020F0502020204030204" pitchFamily="34" charset="0"/>
              </a:rPr>
              <a:t>Aigul | 843-964-8679 | aigulpavilonis@gmail.com</a:t>
            </a:r>
          </a:p>
          <a:p>
            <a:pPr algn="ctr"/>
            <a:r>
              <a:rPr lang="en-US" sz="900" dirty="0">
                <a:latin typeface="Calibri" panose="020F0502020204030204" pitchFamily="34" charset="0"/>
                <a:ea typeface="Calibri" panose="020F0502020204030204" pitchFamily="34" charset="0"/>
                <a:cs typeface="Calibri" panose="020F0502020204030204" pitchFamily="34" charset="0"/>
              </a:rPr>
              <a:t>Paul | 843-804-2085 | paulpavilonis430@gmail.com</a:t>
            </a:r>
          </a:p>
        </p:txBody>
      </p:sp>
      <p:pic>
        <p:nvPicPr>
          <p:cNvPr id="9" name="Picture 8">
            <a:extLst>
              <a:ext uri="{FF2B5EF4-FFF2-40B4-BE49-F238E27FC236}">
                <a16:creationId xmlns:a16="http://schemas.microsoft.com/office/drawing/2014/main" id="{14EE94D7-B83F-A524-3555-D0EF84D00BC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5246" y="8289847"/>
            <a:ext cx="996696" cy="567225"/>
          </a:xfrm>
          <a:prstGeom prst="rect">
            <a:avLst/>
          </a:prstGeom>
        </p:spPr>
      </p:pic>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94906" y="6868675"/>
            <a:ext cx="870634" cy="1160845"/>
          </a:xfrm>
          <a:prstGeom prst="rect">
            <a:avLst/>
          </a:prstGeom>
          <a:ln>
            <a:no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731610" y="6868675"/>
            <a:ext cx="870634" cy="1160845"/>
          </a:xfrm>
          <a:prstGeom prst="rect">
            <a:avLst/>
          </a:prstGeom>
          <a:ln>
            <a:no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868675"/>
            <a:ext cx="1547188" cy="1160845"/>
          </a:xfrm>
          <a:prstGeom prst="rect">
            <a:avLst/>
          </a:prstGeom>
          <a:ln>
            <a:noFill/>
          </a:ln>
        </p:spPr>
      </p:pic>
      <p:pic>
        <p:nvPicPr>
          <p:cNvPr id="10" name="Picture 9">
            <a:extLst>
              <a:ext uri="{FF2B5EF4-FFF2-40B4-BE49-F238E27FC236}">
                <a16:creationId xmlns:a16="http://schemas.microsoft.com/office/drawing/2014/main" id="{437B4CE2-0500-D24B-50EF-FA2E38AF062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13258" y="6868675"/>
            <a:ext cx="870634" cy="1160845"/>
          </a:xfrm>
          <a:prstGeom prst="rect">
            <a:avLst/>
          </a:prstGeom>
          <a:ln>
            <a:noFill/>
          </a:ln>
        </p:spPr>
      </p:pic>
      <p:pic>
        <p:nvPicPr>
          <p:cNvPr id="11" name="Picture 10">
            <a:extLst>
              <a:ext uri="{FF2B5EF4-FFF2-40B4-BE49-F238E27FC236}">
                <a16:creationId xmlns:a16="http://schemas.microsoft.com/office/drawing/2014/main" id="{78228529-3848-2D95-E150-1FD6EFE4083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768312" y="6868901"/>
            <a:ext cx="1546888" cy="1160620"/>
          </a:xfrm>
          <a:prstGeom prst="rect">
            <a:avLst/>
          </a:prstGeom>
          <a:ln>
            <a:noFill/>
          </a:ln>
        </p:spPr>
      </p:pic>
      <p:pic>
        <p:nvPicPr>
          <p:cNvPr id="15" name="Picture 14">
            <a:extLst>
              <a:ext uri="{FF2B5EF4-FFF2-40B4-BE49-F238E27FC236}">
                <a16:creationId xmlns:a16="http://schemas.microsoft.com/office/drawing/2014/main" id="{671D2EED-4A50-8EFD-22BF-BC842A7EC8C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749962" y="6868675"/>
            <a:ext cx="870634" cy="1160845"/>
          </a:xfrm>
          <a:prstGeom prst="rect">
            <a:avLst/>
          </a:prstGeom>
          <a:ln>
            <a:noFill/>
          </a:ln>
        </p:spPr>
      </p:pic>
      <p:sp>
        <p:nvSpPr>
          <p:cNvPr id="17" name="TextBox 16">
            <a:extLst>
              <a:ext uri="{FF2B5EF4-FFF2-40B4-BE49-F238E27FC236}">
                <a16:creationId xmlns:a16="http://schemas.microsoft.com/office/drawing/2014/main" id="{6B668BB9-4293-674D-036C-89B00A540410}"/>
              </a:ext>
            </a:extLst>
          </p:cNvPr>
          <p:cNvSpPr txBox="1"/>
          <p:nvPr/>
        </p:nvSpPr>
        <p:spPr>
          <a:xfrm>
            <a:off x="1821657" y="0"/>
            <a:ext cx="3671886" cy="769441"/>
          </a:xfrm>
          <a:prstGeom prst="rect">
            <a:avLst/>
          </a:prstGeom>
          <a:noFill/>
        </p:spPr>
        <p:txBody>
          <a:bodyPr wrap="square">
            <a:spAutoFit/>
          </a:bodyPr>
          <a:lstStyle/>
          <a:p>
            <a:pPr algn="ctr"/>
            <a:r>
              <a:rPr lang="en-US" sz="2000" b="1" dirty="0"/>
              <a:t>206 Equinox Circle</a:t>
            </a:r>
          </a:p>
          <a:p>
            <a:pPr algn="ctr"/>
            <a:r>
              <a:rPr lang="en-US" sz="1200" dirty="0" err="1"/>
              <a:t>Heatherwoods</a:t>
            </a:r>
            <a:r>
              <a:rPr lang="en-US" sz="1200" dirty="0"/>
              <a:t> | Ladson, SC 29456</a:t>
            </a:r>
          </a:p>
          <a:p>
            <a:pPr algn="ctr"/>
            <a:r>
              <a:rPr lang="en-US" sz="1200" dirty="0"/>
              <a:t>MLS# 25030432 | $344,000</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175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59</cp:revision>
  <dcterms:created xsi:type="dcterms:W3CDTF">2006-08-16T00:00:00Z</dcterms:created>
  <dcterms:modified xsi:type="dcterms:W3CDTF">2026-01-18T18:21:26Z</dcterms:modified>
</cp:coreProperties>
</file>