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955E"/>
    <a:srgbClr val="B8A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654" y="10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707880"/>
            <a:ext cx="7772400" cy="2743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ptos Narrow" panose="020B0004020202020204" pitchFamily="34" charset="0"/>
              </a:rPr>
              <a:t>Carolina Elite Real Estate | 1081 East Montague Ave | N Charleston, SC 29405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5200" y="141603"/>
            <a:ext cx="426720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latin typeface="Aptos Narrow" panose="020B0004020202020204" pitchFamily="34" charset="0"/>
              </a:rPr>
              <a:t>Michael Moseley</a:t>
            </a:r>
          </a:p>
          <a:p>
            <a:pPr algn="r"/>
            <a:r>
              <a:rPr lang="en-US" sz="1100" dirty="0">
                <a:latin typeface="Aptos Narrow" panose="020B0004020202020204" pitchFamily="34" charset="0"/>
              </a:rPr>
              <a:t>843-442-0959</a:t>
            </a:r>
          </a:p>
          <a:p>
            <a:pPr algn="r"/>
            <a:r>
              <a:rPr lang="en-US" sz="1100" dirty="0">
                <a:latin typeface="Aptos Narrow" panose="020B0004020202020204" pitchFamily="34" charset="0"/>
              </a:rPr>
              <a:t>michaelsmoseley@gmail.com</a:t>
            </a:r>
          </a:p>
          <a:p>
            <a:pPr algn="r"/>
            <a:r>
              <a:rPr lang="en-US" sz="1100" dirty="0">
                <a:latin typeface="Aptos Narrow" panose="020B0004020202020204" pitchFamily="34" charset="0"/>
              </a:rPr>
              <a:t>charlestonrealestateandgolf.com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20100"/>
            <a:ext cx="7772400" cy="2594286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ptos Narrow" panose="020B0004020202020204" pitchFamily="34" charset="0"/>
              </a:rPr>
              <a:t>Fairlawn | Moncks Corner, SC 29461 | MLS# 25000199 | $189,900</a:t>
            </a:r>
          </a:p>
          <a:p>
            <a:endParaRPr lang="en-US" sz="1600" dirty="0">
              <a:solidFill>
                <a:schemeClr val="tx2"/>
              </a:solidFill>
              <a:latin typeface="Aptos Narrow" panose="020B0004020202020204" pitchFamily="34" charset="0"/>
            </a:endParaRPr>
          </a:p>
          <a:p>
            <a:r>
              <a:rPr lang="en-US" sz="1600" dirty="0">
                <a:solidFill>
                  <a:schemeClr val="tx2"/>
                </a:solidFill>
                <a:latin typeface="Aptos Narrow" panose="020B0004020202020204" pitchFamily="34" charset="0"/>
              </a:rPr>
              <a:t>10k Price Improvement in prime location in the heart of Moncks Corner - restaurants and shopping are in walking distance. Large lot with detached garage/workshop in backyard. 15 minutes to Cypress Gardens and Mepkin Abbey and only 40 minutes to CHS airport. Great opportunity for a little sweat equity!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107" y="141603"/>
            <a:ext cx="52598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Ink Free" panose="03080402000500000000" pitchFamily="66" charset="0"/>
              </a:rPr>
              <a:t>Handyman Special in </a:t>
            </a:r>
          </a:p>
          <a:p>
            <a:r>
              <a:rPr lang="en-US" sz="2400" b="1" dirty="0">
                <a:solidFill>
                  <a:schemeClr val="tx2"/>
                </a:solidFill>
                <a:latin typeface="Ink Free" panose="03080402000500000000" pitchFamily="66" charset="0"/>
              </a:rPr>
              <a:t>Downtown Moncks Corner!!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052286"/>
            <a:ext cx="7772400" cy="58775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115331"/>
            <a:ext cx="77724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206 Palmetto Street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53" b="41629"/>
          <a:stretch/>
        </p:blipFill>
        <p:spPr>
          <a:xfrm>
            <a:off x="73643" y="1909136"/>
            <a:ext cx="7625114" cy="249268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1994" y="4497324"/>
            <a:ext cx="1408409" cy="192277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6170" y="4497324"/>
            <a:ext cx="1408409" cy="192277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7818" y="4497324"/>
            <a:ext cx="1408409" cy="192277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642" y="4497324"/>
            <a:ext cx="1408409" cy="192277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7" name="Picture 26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0348" y="4497324"/>
            <a:ext cx="1408409" cy="192277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0EC0C8-FB5B-40F2-984D-7A6634FEDE6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4072" y="9121487"/>
            <a:ext cx="884254" cy="57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65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105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 Narrow</vt:lpstr>
      <vt:lpstr>Arial</vt:lpstr>
      <vt:lpstr>Calibri</vt:lpstr>
      <vt:lpstr>Ink Free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52</cp:revision>
  <dcterms:created xsi:type="dcterms:W3CDTF">2006-08-16T00:00:00Z</dcterms:created>
  <dcterms:modified xsi:type="dcterms:W3CDTF">2025-03-26T14:13:59Z</dcterms:modified>
</cp:coreProperties>
</file>