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54" d="100"/>
          <a:sy n="54" d="100"/>
        </p:scale>
        <p:origin x="2438" y="9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19690"/>
            <a:ext cx="8216189" cy="4621607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8229598" cy="685799"/>
          </a:xfrm>
          <a:noFill/>
          <a:effectLst/>
        </p:spPr>
        <p:txBody>
          <a:bodyPr anchor="ctr"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hocib Script Latin Pro" panose="02000503000000020003" pitchFamily="2" charset="0"/>
              </a:rPr>
              <a:t>Open House  Friday 11-2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1" y="9098564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94" y="8916903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4152" y="9067785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kristie@sclakelife.com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4084697"/>
            <a:ext cx="82295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206 Trillium Ct</a:t>
            </a:r>
          </a:p>
          <a:p>
            <a:pPr algn="ctr"/>
            <a:r>
              <a:rPr lang="fi-FI" sz="1800" b="1" dirty="0">
                <a:ln w="3175">
                  <a:noFill/>
                </a:ln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Santee, SC 29142 ~ MLS# 156861 ~ $250,000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07127"/>
            <a:ext cx="8229599" cy="2147856"/>
          </a:xfrm>
        </p:spPr>
        <p:txBody>
          <a:bodyPr numCol="1" anchor="ctr"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Spacious fully furnished first level 2 </a:t>
            </a:r>
            <a:r>
              <a:rPr lang="en-U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bdrm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condo overlooking Lake Marion. Great for a full-time owner or a weekend retreat. New countertops and backsplash installed in 2021. HOA covers grounds, outside maintenance, pool with entertaining area, volleyball, horseshoes, boat ramp, small gym, meeting area, and a waterfront covered/sitting area. Located off of I-95 exit 98 and only one hour to Charleston or Columbia. Santee is a host to 2 grocery stores and local dining. Five golf courses within 20 minutes. Lake Marion hosts fishing tournaments and attracts many recreational boaters and fishermen.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564354-B63B-4D7D-9792-7E65CA5BB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7110" y="7138750"/>
            <a:ext cx="1987295" cy="14904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FD9299-D595-423B-8AC6-B45762C384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4220" y="7138750"/>
            <a:ext cx="1987296" cy="14904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BBFF3C-A2F4-2D03-C15B-1A2F26D767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138750"/>
            <a:ext cx="1987295" cy="14904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48CCFEF-9CF9-B7BF-51BD-6179A99B37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1331" y="7138750"/>
            <a:ext cx="1987297" cy="149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153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Cochocib Script Latin Pro</vt:lpstr>
      <vt:lpstr>Office Theme</vt:lpstr>
      <vt:lpstr>Open House  Friday 11-2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101</cp:revision>
  <dcterms:created xsi:type="dcterms:W3CDTF">2006-08-16T00:00:00Z</dcterms:created>
  <dcterms:modified xsi:type="dcterms:W3CDTF">2023-05-22T20:15:18Z</dcterms:modified>
</cp:coreProperties>
</file>