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8/19/2015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8/19/2015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451079" y="590439"/>
            <a:ext cx="2413042" cy="3634740"/>
          </a:xfrm>
          <a:prstGeom prst="rect">
            <a:avLst/>
          </a:prstGeom>
          <a:ln w="9525">
            <a:no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3999" y="4984504"/>
            <a:ext cx="7177702" cy="3007116"/>
          </a:xfrm>
        </p:spPr>
        <p:txBody>
          <a:bodyPr anchor="ctr">
            <a:noAutofit/>
          </a:bodyPr>
          <a:lstStyle/>
          <a:p>
            <a:r>
              <a:rPr lang="en-US" sz="1600" dirty="0">
                <a:solidFill>
                  <a:schemeClr val="tx2">
                    <a:lumMod val="75000"/>
                  </a:schemeClr>
                </a:solidFill>
                <a:latin typeface="Trebuchet MS" panose="020B0603020202020204" pitchFamily="34" charset="0"/>
              </a:rPr>
              <a:t>Charming 4 </a:t>
            </a:r>
            <a:r>
              <a:rPr lang="en-US" sz="1600" dirty="0" err="1">
                <a:solidFill>
                  <a:schemeClr val="tx2">
                    <a:lumMod val="75000"/>
                  </a:schemeClr>
                </a:solidFill>
                <a:latin typeface="Trebuchet MS" panose="020B0603020202020204" pitchFamily="34" charset="0"/>
              </a:rPr>
              <a:t>bd</a:t>
            </a:r>
            <a:r>
              <a:rPr lang="en-US" sz="1600" dirty="0">
                <a:solidFill>
                  <a:schemeClr val="tx2">
                    <a:lumMod val="75000"/>
                  </a:schemeClr>
                </a:solidFill>
                <a:latin typeface="Trebuchet MS" panose="020B0603020202020204" pitchFamily="34" charset="0"/>
              </a:rPr>
              <a:t>, 3 1/2 bath Charleston Style townhome. End unit in desirable Park West Neighborhood. Located near schools, MP Rec. Dept. and PW Pool. Like new with many upgrades. Hardwood floors downstairs, tile in baths, crown molding with wainscoting. Beautiful granite kitchen counters with coordinating tile backsplash. Master </a:t>
            </a:r>
            <a:r>
              <a:rPr lang="en-US" sz="1600" dirty="0" err="1">
                <a:solidFill>
                  <a:schemeClr val="tx2">
                    <a:lumMod val="75000"/>
                  </a:schemeClr>
                </a:solidFill>
                <a:latin typeface="Trebuchet MS" panose="020B0603020202020204" pitchFamily="34" charset="0"/>
              </a:rPr>
              <a:t>bd</a:t>
            </a:r>
            <a:r>
              <a:rPr lang="en-US" sz="1600" dirty="0">
                <a:solidFill>
                  <a:schemeClr val="tx2">
                    <a:lumMod val="75000"/>
                  </a:schemeClr>
                </a:solidFill>
                <a:latin typeface="Trebuchet MS" panose="020B0603020202020204" pitchFamily="34" charset="0"/>
              </a:rPr>
              <a:t> and walk-in closet downstairs. Master down is currently being used as a beautiful dining room with lovely crystal chandelier. Upgraded mirrors in all baths. Upstairs there is another large master suite with sun porch. 2 additional large bedrooms upstairs share a hall bath. Out back is a beautiful fenced patio and garden area with stonework and plantings. Refrigerator, washer/dryer and courtyard statuary does not convey. Owner is a SC licensed real estate agent.</a:t>
            </a:r>
            <a:endParaRPr lang="en-US" sz="1600" dirty="0">
              <a:solidFill>
                <a:schemeClr val="tx2">
                  <a:lumMod val="75000"/>
                </a:schemeClr>
              </a:solidFill>
              <a:latin typeface="Trebuchet MS" panose="020B0603020202020204" pitchFamily="34" charset="0"/>
            </a:endParaRPr>
          </a:p>
        </p:txBody>
      </p:sp>
      <p:sp>
        <p:nvSpPr>
          <p:cNvPr id="17" name="Rectangle 16"/>
          <p:cNvSpPr/>
          <p:nvPr/>
        </p:nvSpPr>
        <p:spPr>
          <a:xfrm>
            <a:off x="1" y="9159712"/>
            <a:ext cx="7315199" cy="823302"/>
          </a:xfrm>
          <a:prstGeom prst="rect">
            <a:avLst/>
          </a:prstGeom>
        </p:spPr>
        <p:txBody>
          <a:bodyPr wrap="square">
            <a:spAutoFit/>
          </a:bodyPr>
          <a:lstStyle/>
          <a:p>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Greg Hughes</a:t>
            </a:r>
          </a:p>
          <a:p>
            <a:r>
              <a:rPr lang="en-US" sz="1050" dirty="0" smtClean="0">
                <a:solidFill>
                  <a:schemeClr val="bg1"/>
                </a:solidFill>
                <a:latin typeface="Trebuchet MS" panose="020B0603020202020204" pitchFamily="34" charset="0"/>
              </a:rPr>
              <a:t>843-884-1800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O</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smtClean="0">
                <a:solidFill>
                  <a:schemeClr val="bg1"/>
                </a:solidFill>
                <a:latin typeface="Trebuchet MS" panose="020B0603020202020204" pitchFamily="34" charset="0"/>
              </a:rPr>
              <a:t>843-708-4734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C</a:t>
            </a:r>
          </a:p>
          <a:p>
            <a:r>
              <a:rPr lang="en-US" sz="1050" dirty="0" smtClean="0">
                <a:solidFill>
                  <a:schemeClr val="bg1"/>
                </a:solidFill>
                <a:latin typeface="Trebuchet MS" panose="020B0603020202020204" pitchFamily="34" charset="0"/>
              </a:rPr>
              <a:t>ghughes@carolinaone.com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4158046" y="9202031"/>
            <a:ext cx="3157155" cy="738664"/>
          </a:xfrm>
          <a:prstGeom prst="rect">
            <a:avLst/>
          </a:prstGeom>
        </p:spPr>
        <p:txBody>
          <a:bodyPr wrap="square" anchor="ctr">
            <a:spAutoFit/>
          </a:bodyPr>
          <a:lstStyle/>
          <a:p>
            <a:pPr algn="r"/>
            <a:r>
              <a:rPr lang="en-US" sz="1050" dirty="0">
                <a:solidFill>
                  <a:schemeClr val="bg1"/>
                </a:solidFill>
                <a:latin typeface="Trebuchet MS" panose="020B0603020202020204" pitchFamily="34" charset="0"/>
              </a:rPr>
              <a:t>Carolina One Real </a:t>
            </a:r>
            <a:r>
              <a:rPr lang="en-US" sz="1050" dirty="0" smtClean="0">
                <a:solidFill>
                  <a:schemeClr val="bg1"/>
                </a:solidFill>
                <a:latin typeface="Trebuchet MS" panose="020B0603020202020204" pitchFamily="34" charset="0"/>
              </a:rPr>
              <a:t>Estate</a:t>
            </a:r>
          </a:p>
          <a:p>
            <a:pPr algn="r"/>
            <a:r>
              <a:rPr lang="en-US" sz="1050" dirty="0" smtClean="0">
                <a:solidFill>
                  <a:schemeClr val="bg1"/>
                </a:solidFill>
                <a:latin typeface="Trebuchet MS" panose="020B0603020202020204" pitchFamily="34" charset="0"/>
              </a:rPr>
              <a:t>Mt Pleasant Office</a:t>
            </a:r>
            <a:r>
              <a:rPr lang="en-US" sz="1050" dirty="0">
                <a:solidFill>
                  <a:schemeClr val="bg1"/>
                </a:solidFill>
                <a:latin typeface="Trebuchet MS" panose="020B0603020202020204" pitchFamily="34" charset="0"/>
              </a:rPr>
              <a:t/>
            </a:r>
            <a:br>
              <a:rPr lang="en-US" sz="1050" dirty="0">
                <a:solidFill>
                  <a:schemeClr val="bg1"/>
                </a:solidFill>
                <a:latin typeface="Trebuchet MS" panose="020B0603020202020204" pitchFamily="34" charset="0"/>
              </a:rPr>
            </a:br>
            <a:r>
              <a:rPr lang="en-US" sz="1050" dirty="0">
                <a:solidFill>
                  <a:schemeClr val="bg1"/>
                </a:solidFill>
                <a:latin typeface="Trebuchet MS" panose="020B0603020202020204" pitchFamily="34" charset="0"/>
              </a:rPr>
              <a:t>195 W Coleman Blvd</a:t>
            </a:r>
            <a:br>
              <a:rPr lang="en-US" sz="1050" dirty="0">
                <a:solidFill>
                  <a:schemeClr val="bg1"/>
                </a:solidFill>
                <a:latin typeface="Trebuchet MS" panose="020B0603020202020204" pitchFamily="34" charset="0"/>
              </a:rPr>
            </a:br>
            <a:r>
              <a:rPr lang="en-US" sz="1050" dirty="0">
                <a:solidFill>
                  <a:schemeClr val="bg1"/>
                </a:solidFill>
                <a:latin typeface="Trebuchet MS" panose="020B0603020202020204" pitchFamily="34" charset="0"/>
              </a:rPr>
              <a:t>Mt Pleasant, SC </a:t>
            </a:r>
            <a:r>
              <a:rPr lang="en-US" sz="1050" dirty="0" smtClean="0">
                <a:solidFill>
                  <a:schemeClr val="bg1"/>
                </a:solidFill>
                <a:latin typeface="Trebuchet MS" panose="020B0603020202020204" pitchFamily="34" charset="0"/>
              </a:rPr>
              <a:t>29464</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1" y="0"/>
            <a:ext cx="7315200" cy="523220"/>
          </a:xfrm>
          <a:prstGeom prst="rect">
            <a:avLst/>
          </a:prstGeom>
        </p:spPr>
        <p:txBody>
          <a:bodyPr wrap="square">
            <a:spAutoFit/>
          </a:bodyPr>
          <a:lstStyle/>
          <a:p>
            <a:pPr algn="ctr"/>
            <a:r>
              <a:rPr lang="en-US" sz="2800" i="1" dirty="0">
                <a:ln>
                  <a:solidFill>
                    <a:schemeClr val="tx2">
                      <a:lumMod val="75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rPr>
              <a:t>Carefree </a:t>
            </a:r>
            <a:r>
              <a:rPr lang="en-US" sz="2800" i="1" dirty="0" smtClean="0">
                <a:ln>
                  <a:solidFill>
                    <a:schemeClr val="tx2">
                      <a:lumMod val="75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rPr>
              <a:t>Townhome Living!!!</a:t>
            </a:r>
            <a:endParaRPr lang="en-US" sz="1800" i="1" dirty="0" smtClean="0">
              <a:ln>
                <a:solidFill>
                  <a:schemeClr val="tx2">
                    <a:lumMod val="75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3157156" y="9078444"/>
            <a:ext cx="1000889" cy="985839"/>
          </a:xfrm>
          <a:prstGeom prst="rect">
            <a:avLst/>
          </a:prstGeom>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84130" y="644837"/>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84130" y="1994858"/>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84130" y="3344879"/>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759470" y="644837"/>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762052" y="1996572"/>
            <a:ext cx="1366435" cy="906541"/>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2" y="4257420"/>
            <a:ext cx="7315199" cy="74074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2072 Promenade Ct</a:t>
            </a:r>
            <a:r>
              <a:rPr lang="en-US" sz="2400" b="0" cap="none" dirty="0" smtClean="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Park West :: Mount Pleasant :: MLS# 15019553 :: $350,000</a:t>
            </a:r>
            <a:endParaRPr lang="en-US" sz="11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182880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2074648" y="657766"/>
            <a:ext cx="1701107" cy="369332"/>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Just Reduced!</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9"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7984166"/>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0"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971800" y="7984166"/>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759470" y="3344879"/>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419600" y="7984166"/>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5" name="Picture 7"/>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867400" y="7984166"/>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6" name="Picture 8"/>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7772400" y="622681"/>
            <a:ext cx="2413042" cy="3634739"/>
          </a:xfrm>
          <a:prstGeom prst="rect">
            <a:avLst/>
          </a:prstGeom>
          <a:ln w="9525">
            <a:no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362201" y="7772400"/>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8" name="Picture 3"/>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1524000" y="7984166"/>
            <a:ext cx="1371600"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460</TotalTime>
  <Words>170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2072 Promenade Ct Park West :: Mount Pleasant :: MLS# 15019553 :: $350,000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39</cp:revision>
  <dcterms:created xsi:type="dcterms:W3CDTF">2006-08-16T00:00:00Z</dcterms:created>
  <dcterms:modified xsi:type="dcterms:W3CDTF">2015-08-19T19:25:09Z</dcterms:modified>
</cp:coreProperties>
</file>