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sldIdLst>
    <p:sldId id="256" r:id="rId2"/>
  </p:sldIdLst>
  <p:sldSz cx="7772400" cy="100584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7667E"/>
    <a:srgbClr val="66FF33"/>
    <a:srgbClr val="FFFFFF"/>
    <a:srgbClr val="CCCC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5" d="100"/>
          <a:sy n="75" d="100"/>
        </p:scale>
        <p:origin x="1560" y="54"/>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C75AD6-58B6-4B1B-9A4E-DF387195764D}"/>
              </a:ext>
            </a:extLst>
          </p:cNvPr>
          <p:cNvSpPr>
            <a:spLocks noGrp="1"/>
          </p:cNvSpPr>
          <p:nvPr>
            <p:ph type="ctrTitle"/>
          </p:nvPr>
        </p:nvSpPr>
        <p:spPr>
          <a:xfrm>
            <a:off x="971550" y="1646133"/>
            <a:ext cx="5829300" cy="3501813"/>
          </a:xfrm>
        </p:spPr>
        <p:txBody>
          <a:bodyPr anchor="b"/>
          <a:lstStyle>
            <a:lvl1pPr algn="ctr">
              <a:defRPr sz="3825"/>
            </a:lvl1pPr>
          </a:lstStyle>
          <a:p>
            <a:r>
              <a:rPr lang="en-US"/>
              <a:t>Click to edit Master title style</a:t>
            </a:r>
          </a:p>
        </p:txBody>
      </p:sp>
      <p:sp>
        <p:nvSpPr>
          <p:cNvPr id="3" name="Subtitle 2">
            <a:extLst>
              <a:ext uri="{FF2B5EF4-FFF2-40B4-BE49-F238E27FC236}">
                <a16:creationId xmlns:a16="http://schemas.microsoft.com/office/drawing/2014/main" id="{AD2F0FAD-BCC3-40DB-A4F9-CC487AFC899E}"/>
              </a:ext>
            </a:extLst>
          </p:cNvPr>
          <p:cNvSpPr>
            <a:spLocks noGrp="1"/>
          </p:cNvSpPr>
          <p:nvPr>
            <p:ph type="subTitle" idx="1"/>
          </p:nvPr>
        </p:nvSpPr>
        <p:spPr>
          <a:xfrm>
            <a:off x="971550" y="5282989"/>
            <a:ext cx="5829300" cy="2428451"/>
          </a:xfrm>
        </p:spPr>
        <p:txBody>
          <a:bodyPr/>
          <a:lstStyle>
            <a:lvl1pPr marL="0" indent="0" algn="ctr">
              <a:buNone/>
              <a:defRPr sz="1530"/>
            </a:lvl1pPr>
            <a:lvl2pPr marL="291465" indent="0" algn="ctr">
              <a:buNone/>
              <a:defRPr sz="1275"/>
            </a:lvl2pPr>
            <a:lvl3pPr marL="582930" indent="0" algn="ctr">
              <a:buNone/>
              <a:defRPr sz="1148"/>
            </a:lvl3pPr>
            <a:lvl4pPr marL="874395" indent="0" algn="ctr">
              <a:buNone/>
              <a:defRPr sz="1020"/>
            </a:lvl4pPr>
            <a:lvl5pPr marL="1165860" indent="0" algn="ctr">
              <a:buNone/>
              <a:defRPr sz="1020"/>
            </a:lvl5pPr>
            <a:lvl6pPr marL="1457325" indent="0" algn="ctr">
              <a:buNone/>
              <a:defRPr sz="1020"/>
            </a:lvl6pPr>
            <a:lvl7pPr marL="1748790" indent="0" algn="ctr">
              <a:buNone/>
              <a:defRPr sz="1020"/>
            </a:lvl7pPr>
            <a:lvl8pPr marL="2040255" indent="0" algn="ctr">
              <a:buNone/>
              <a:defRPr sz="1020"/>
            </a:lvl8pPr>
            <a:lvl9pPr marL="2331720" indent="0" algn="ctr">
              <a:buNone/>
              <a:defRPr sz="1020"/>
            </a:lvl9pPr>
          </a:lstStyle>
          <a:p>
            <a:r>
              <a:rPr lang="en-US"/>
              <a:t>Click to edit Master subtitle style</a:t>
            </a:r>
          </a:p>
        </p:txBody>
      </p:sp>
      <p:sp>
        <p:nvSpPr>
          <p:cNvPr id="4" name="Date Placeholder 3">
            <a:extLst>
              <a:ext uri="{FF2B5EF4-FFF2-40B4-BE49-F238E27FC236}">
                <a16:creationId xmlns:a16="http://schemas.microsoft.com/office/drawing/2014/main" id="{A91C9433-0970-4089-8C26-D2B40573A3F9}"/>
              </a:ext>
            </a:extLst>
          </p:cNvPr>
          <p:cNvSpPr>
            <a:spLocks noGrp="1"/>
          </p:cNvSpPr>
          <p:nvPr>
            <p:ph type="dt" sz="half" idx="10"/>
          </p:nvPr>
        </p:nvSpPr>
        <p:spPr/>
        <p:txBody>
          <a:bodyPr/>
          <a:lstStyle/>
          <a:p>
            <a:fld id="{1D8BD707-D9CF-40AE-B4C6-C98DA3205C09}" type="datetimeFigureOut">
              <a:rPr lang="en-US" smtClean="0"/>
              <a:pPr/>
              <a:t>8/9/2018</a:t>
            </a:fld>
            <a:endParaRPr lang="en-US"/>
          </a:p>
        </p:txBody>
      </p:sp>
      <p:sp>
        <p:nvSpPr>
          <p:cNvPr id="5" name="Footer Placeholder 4">
            <a:extLst>
              <a:ext uri="{FF2B5EF4-FFF2-40B4-BE49-F238E27FC236}">
                <a16:creationId xmlns:a16="http://schemas.microsoft.com/office/drawing/2014/main" id="{437870F2-E617-45E5-93C1-6B467A77131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2D998A8-68E2-424E-BD54-5FFC3B3A0C0D}"/>
              </a:ext>
            </a:extLst>
          </p:cNvPr>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34246222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74BEDF-AE61-45D1-A8FC-BD4F2F951FF2}"/>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6D68BC50-7B50-49D7-8A4F-2CFFD649FF23}"/>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DA0B047-A36E-4AD5-99D1-DB2DCEE9B20A}"/>
              </a:ext>
            </a:extLst>
          </p:cNvPr>
          <p:cNvSpPr>
            <a:spLocks noGrp="1"/>
          </p:cNvSpPr>
          <p:nvPr>
            <p:ph type="dt" sz="half" idx="10"/>
          </p:nvPr>
        </p:nvSpPr>
        <p:spPr/>
        <p:txBody>
          <a:bodyPr/>
          <a:lstStyle/>
          <a:p>
            <a:fld id="{1D8BD707-D9CF-40AE-B4C6-C98DA3205C09}" type="datetimeFigureOut">
              <a:rPr lang="en-US" smtClean="0"/>
              <a:pPr/>
              <a:t>8/9/2018</a:t>
            </a:fld>
            <a:endParaRPr lang="en-US"/>
          </a:p>
        </p:txBody>
      </p:sp>
      <p:sp>
        <p:nvSpPr>
          <p:cNvPr id="5" name="Footer Placeholder 4">
            <a:extLst>
              <a:ext uri="{FF2B5EF4-FFF2-40B4-BE49-F238E27FC236}">
                <a16:creationId xmlns:a16="http://schemas.microsoft.com/office/drawing/2014/main" id="{978725D4-73E7-41C5-B15D-8DE5E7E8874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5842B8B-67D7-4EB7-B092-104065854F43}"/>
              </a:ext>
            </a:extLst>
          </p:cNvPr>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7706111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B765FAB3-8361-4955-888E-EAA9C98C24E2}"/>
              </a:ext>
            </a:extLst>
          </p:cNvPr>
          <p:cNvSpPr>
            <a:spLocks noGrp="1"/>
          </p:cNvSpPr>
          <p:nvPr>
            <p:ph type="title" orient="vert"/>
          </p:nvPr>
        </p:nvSpPr>
        <p:spPr>
          <a:xfrm>
            <a:off x="5562124" y="535517"/>
            <a:ext cx="1675924" cy="8524029"/>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0E634F07-D21C-4CB2-903E-C05F198D7ADF}"/>
              </a:ext>
            </a:extLst>
          </p:cNvPr>
          <p:cNvSpPr>
            <a:spLocks noGrp="1"/>
          </p:cNvSpPr>
          <p:nvPr>
            <p:ph type="body" orient="vert" idx="1"/>
          </p:nvPr>
        </p:nvSpPr>
        <p:spPr>
          <a:xfrm>
            <a:off x="534353" y="535517"/>
            <a:ext cx="4930616" cy="8524029"/>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EFD59FB-3839-4F5B-AE02-BE3DFEB49E3C}"/>
              </a:ext>
            </a:extLst>
          </p:cNvPr>
          <p:cNvSpPr>
            <a:spLocks noGrp="1"/>
          </p:cNvSpPr>
          <p:nvPr>
            <p:ph type="dt" sz="half" idx="10"/>
          </p:nvPr>
        </p:nvSpPr>
        <p:spPr/>
        <p:txBody>
          <a:bodyPr/>
          <a:lstStyle/>
          <a:p>
            <a:fld id="{1D8BD707-D9CF-40AE-B4C6-C98DA3205C09}" type="datetimeFigureOut">
              <a:rPr lang="en-US" smtClean="0"/>
              <a:pPr/>
              <a:t>8/9/2018</a:t>
            </a:fld>
            <a:endParaRPr lang="en-US"/>
          </a:p>
        </p:txBody>
      </p:sp>
      <p:sp>
        <p:nvSpPr>
          <p:cNvPr id="5" name="Footer Placeholder 4">
            <a:extLst>
              <a:ext uri="{FF2B5EF4-FFF2-40B4-BE49-F238E27FC236}">
                <a16:creationId xmlns:a16="http://schemas.microsoft.com/office/drawing/2014/main" id="{D53B13F8-FE4E-428E-AEDA-8C1551106D2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C8CF1DB-F00A-4759-8401-0B5C5DCD4775}"/>
              </a:ext>
            </a:extLst>
          </p:cNvPr>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74185213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3CB09A-C018-42DA-B0A1-30593C20B90E}"/>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3EA5ED1-6F40-458A-94C5-91369E318E17}"/>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EA9EDDF-98C6-444F-AE64-E8C12FBBC3A3}"/>
              </a:ext>
            </a:extLst>
          </p:cNvPr>
          <p:cNvSpPr>
            <a:spLocks noGrp="1"/>
          </p:cNvSpPr>
          <p:nvPr>
            <p:ph type="dt" sz="half" idx="10"/>
          </p:nvPr>
        </p:nvSpPr>
        <p:spPr/>
        <p:txBody>
          <a:bodyPr/>
          <a:lstStyle/>
          <a:p>
            <a:fld id="{1D8BD707-D9CF-40AE-B4C6-C98DA3205C09}" type="datetimeFigureOut">
              <a:rPr lang="en-US" smtClean="0"/>
              <a:pPr/>
              <a:t>8/9/2018</a:t>
            </a:fld>
            <a:endParaRPr lang="en-US"/>
          </a:p>
        </p:txBody>
      </p:sp>
      <p:sp>
        <p:nvSpPr>
          <p:cNvPr id="5" name="Footer Placeholder 4">
            <a:extLst>
              <a:ext uri="{FF2B5EF4-FFF2-40B4-BE49-F238E27FC236}">
                <a16:creationId xmlns:a16="http://schemas.microsoft.com/office/drawing/2014/main" id="{9ACF9AAE-BBA6-48EC-9B85-19FBC87D244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7307007-430F-48BA-9D28-AF6E45871B8F}"/>
              </a:ext>
            </a:extLst>
          </p:cNvPr>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38496094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24835C-955E-40D6-A219-7FEE85F7083F}"/>
              </a:ext>
            </a:extLst>
          </p:cNvPr>
          <p:cNvSpPr>
            <a:spLocks noGrp="1"/>
          </p:cNvSpPr>
          <p:nvPr>
            <p:ph type="title"/>
          </p:nvPr>
        </p:nvSpPr>
        <p:spPr>
          <a:xfrm>
            <a:off x="530304" y="2507617"/>
            <a:ext cx="6703695" cy="4184014"/>
          </a:xfrm>
        </p:spPr>
        <p:txBody>
          <a:bodyPr anchor="b"/>
          <a:lstStyle>
            <a:lvl1pPr>
              <a:defRPr sz="3825"/>
            </a:lvl1pPr>
          </a:lstStyle>
          <a:p>
            <a:r>
              <a:rPr lang="en-US"/>
              <a:t>Click to edit Master title style</a:t>
            </a:r>
          </a:p>
        </p:txBody>
      </p:sp>
      <p:sp>
        <p:nvSpPr>
          <p:cNvPr id="3" name="Text Placeholder 2">
            <a:extLst>
              <a:ext uri="{FF2B5EF4-FFF2-40B4-BE49-F238E27FC236}">
                <a16:creationId xmlns:a16="http://schemas.microsoft.com/office/drawing/2014/main" id="{C45AD24E-992A-438F-906E-0F35AE77E763}"/>
              </a:ext>
            </a:extLst>
          </p:cNvPr>
          <p:cNvSpPr>
            <a:spLocks noGrp="1"/>
          </p:cNvSpPr>
          <p:nvPr>
            <p:ph type="body" idx="1"/>
          </p:nvPr>
        </p:nvSpPr>
        <p:spPr>
          <a:xfrm>
            <a:off x="530304" y="6731213"/>
            <a:ext cx="6703695" cy="2200274"/>
          </a:xfrm>
        </p:spPr>
        <p:txBody>
          <a:bodyPr/>
          <a:lstStyle>
            <a:lvl1pPr marL="0" indent="0">
              <a:buNone/>
              <a:defRPr sz="1530">
                <a:solidFill>
                  <a:schemeClr val="tx1">
                    <a:tint val="75000"/>
                  </a:schemeClr>
                </a:solidFill>
              </a:defRPr>
            </a:lvl1pPr>
            <a:lvl2pPr marL="291465" indent="0">
              <a:buNone/>
              <a:defRPr sz="1275">
                <a:solidFill>
                  <a:schemeClr val="tx1">
                    <a:tint val="75000"/>
                  </a:schemeClr>
                </a:solidFill>
              </a:defRPr>
            </a:lvl2pPr>
            <a:lvl3pPr marL="582930" indent="0">
              <a:buNone/>
              <a:defRPr sz="1148">
                <a:solidFill>
                  <a:schemeClr val="tx1">
                    <a:tint val="75000"/>
                  </a:schemeClr>
                </a:solidFill>
              </a:defRPr>
            </a:lvl3pPr>
            <a:lvl4pPr marL="874395" indent="0">
              <a:buNone/>
              <a:defRPr sz="1020">
                <a:solidFill>
                  <a:schemeClr val="tx1">
                    <a:tint val="75000"/>
                  </a:schemeClr>
                </a:solidFill>
              </a:defRPr>
            </a:lvl4pPr>
            <a:lvl5pPr marL="1165860" indent="0">
              <a:buNone/>
              <a:defRPr sz="1020">
                <a:solidFill>
                  <a:schemeClr val="tx1">
                    <a:tint val="75000"/>
                  </a:schemeClr>
                </a:solidFill>
              </a:defRPr>
            </a:lvl5pPr>
            <a:lvl6pPr marL="1457325" indent="0">
              <a:buNone/>
              <a:defRPr sz="1020">
                <a:solidFill>
                  <a:schemeClr val="tx1">
                    <a:tint val="75000"/>
                  </a:schemeClr>
                </a:solidFill>
              </a:defRPr>
            </a:lvl6pPr>
            <a:lvl7pPr marL="1748790" indent="0">
              <a:buNone/>
              <a:defRPr sz="1020">
                <a:solidFill>
                  <a:schemeClr val="tx1">
                    <a:tint val="75000"/>
                  </a:schemeClr>
                </a:solidFill>
              </a:defRPr>
            </a:lvl7pPr>
            <a:lvl8pPr marL="2040255" indent="0">
              <a:buNone/>
              <a:defRPr sz="1020">
                <a:solidFill>
                  <a:schemeClr val="tx1">
                    <a:tint val="75000"/>
                  </a:schemeClr>
                </a:solidFill>
              </a:defRPr>
            </a:lvl8pPr>
            <a:lvl9pPr marL="2331720" indent="0">
              <a:buNone/>
              <a:defRPr sz="102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49AD8E55-B520-46AE-AFCC-B8AABCF3F270}"/>
              </a:ext>
            </a:extLst>
          </p:cNvPr>
          <p:cNvSpPr>
            <a:spLocks noGrp="1"/>
          </p:cNvSpPr>
          <p:nvPr>
            <p:ph type="dt" sz="half" idx="10"/>
          </p:nvPr>
        </p:nvSpPr>
        <p:spPr/>
        <p:txBody>
          <a:bodyPr/>
          <a:lstStyle/>
          <a:p>
            <a:fld id="{1D8BD707-D9CF-40AE-B4C6-C98DA3205C09}" type="datetimeFigureOut">
              <a:rPr lang="en-US" smtClean="0"/>
              <a:pPr/>
              <a:t>8/9/2018</a:t>
            </a:fld>
            <a:endParaRPr lang="en-US"/>
          </a:p>
        </p:txBody>
      </p:sp>
      <p:sp>
        <p:nvSpPr>
          <p:cNvPr id="5" name="Footer Placeholder 4">
            <a:extLst>
              <a:ext uri="{FF2B5EF4-FFF2-40B4-BE49-F238E27FC236}">
                <a16:creationId xmlns:a16="http://schemas.microsoft.com/office/drawing/2014/main" id="{14AF3D7A-65AB-4A85-B1C6-705765A4703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7DBED12-ADAF-4D2A-8B3B-4786D68F892F}"/>
              </a:ext>
            </a:extLst>
          </p:cNvPr>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758146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64ACF5-3BE9-44B6-B15C-B3D992DF983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761B226-AE4C-40C7-8AA5-A453E4FF70B5}"/>
              </a:ext>
            </a:extLst>
          </p:cNvPr>
          <p:cNvSpPr>
            <a:spLocks noGrp="1"/>
          </p:cNvSpPr>
          <p:nvPr>
            <p:ph sz="half" idx="1"/>
          </p:nvPr>
        </p:nvSpPr>
        <p:spPr>
          <a:xfrm>
            <a:off x="534353" y="2677584"/>
            <a:ext cx="3303270" cy="63819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C86171C3-01AB-468E-954B-54CA5EF201B8}"/>
              </a:ext>
            </a:extLst>
          </p:cNvPr>
          <p:cNvSpPr>
            <a:spLocks noGrp="1"/>
          </p:cNvSpPr>
          <p:nvPr>
            <p:ph sz="half" idx="2"/>
          </p:nvPr>
        </p:nvSpPr>
        <p:spPr>
          <a:xfrm>
            <a:off x="3934778" y="2677584"/>
            <a:ext cx="3303270" cy="63819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2C38C5F9-9F0E-4326-A17E-2272B4295F05}"/>
              </a:ext>
            </a:extLst>
          </p:cNvPr>
          <p:cNvSpPr>
            <a:spLocks noGrp="1"/>
          </p:cNvSpPr>
          <p:nvPr>
            <p:ph type="dt" sz="half" idx="10"/>
          </p:nvPr>
        </p:nvSpPr>
        <p:spPr/>
        <p:txBody>
          <a:bodyPr/>
          <a:lstStyle/>
          <a:p>
            <a:fld id="{1D8BD707-D9CF-40AE-B4C6-C98DA3205C09}" type="datetimeFigureOut">
              <a:rPr lang="en-US" smtClean="0"/>
              <a:pPr/>
              <a:t>8/9/2018</a:t>
            </a:fld>
            <a:endParaRPr lang="en-US"/>
          </a:p>
        </p:txBody>
      </p:sp>
      <p:sp>
        <p:nvSpPr>
          <p:cNvPr id="6" name="Footer Placeholder 5">
            <a:extLst>
              <a:ext uri="{FF2B5EF4-FFF2-40B4-BE49-F238E27FC236}">
                <a16:creationId xmlns:a16="http://schemas.microsoft.com/office/drawing/2014/main" id="{9105D52C-551D-46B6-BEC4-B88DBF6082C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0F9EC6E-1301-49DD-B720-B05C481E7FC8}"/>
              </a:ext>
            </a:extLst>
          </p:cNvPr>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1331424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D78089-FEA6-4A23-94F3-D0E0615839B7}"/>
              </a:ext>
            </a:extLst>
          </p:cNvPr>
          <p:cNvSpPr>
            <a:spLocks noGrp="1"/>
          </p:cNvSpPr>
          <p:nvPr>
            <p:ph type="title"/>
          </p:nvPr>
        </p:nvSpPr>
        <p:spPr>
          <a:xfrm>
            <a:off x="535365" y="535517"/>
            <a:ext cx="6703695" cy="1944159"/>
          </a:xfrm>
        </p:spPr>
        <p:txBody>
          <a:bodyPr/>
          <a:lstStyle/>
          <a:p>
            <a:r>
              <a:rPr lang="en-US"/>
              <a:t>Click to edit Master title style</a:t>
            </a:r>
          </a:p>
        </p:txBody>
      </p:sp>
      <p:sp>
        <p:nvSpPr>
          <p:cNvPr id="3" name="Text Placeholder 2">
            <a:extLst>
              <a:ext uri="{FF2B5EF4-FFF2-40B4-BE49-F238E27FC236}">
                <a16:creationId xmlns:a16="http://schemas.microsoft.com/office/drawing/2014/main" id="{C615C940-84EC-463C-955C-5DFA6A4760BF}"/>
              </a:ext>
            </a:extLst>
          </p:cNvPr>
          <p:cNvSpPr>
            <a:spLocks noGrp="1"/>
          </p:cNvSpPr>
          <p:nvPr>
            <p:ph type="body" idx="1"/>
          </p:nvPr>
        </p:nvSpPr>
        <p:spPr>
          <a:xfrm>
            <a:off x="535365" y="2465706"/>
            <a:ext cx="3288089" cy="1208404"/>
          </a:xfrm>
        </p:spPr>
        <p:txBody>
          <a:bodyPr anchor="b"/>
          <a:lstStyle>
            <a:lvl1pPr marL="0" indent="0">
              <a:buNone/>
              <a:defRPr sz="1530" b="1"/>
            </a:lvl1pPr>
            <a:lvl2pPr marL="291465" indent="0">
              <a:buNone/>
              <a:defRPr sz="1275" b="1"/>
            </a:lvl2pPr>
            <a:lvl3pPr marL="582930" indent="0">
              <a:buNone/>
              <a:defRPr sz="1148" b="1"/>
            </a:lvl3pPr>
            <a:lvl4pPr marL="874395" indent="0">
              <a:buNone/>
              <a:defRPr sz="1020" b="1"/>
            </a:lvl4pPr>
            <a:lvl5pPr marL="1165860" indent="0">
              <a:buNone/>
              <a:defRPr sz="1020" b="1"/>
            </a:lvl5pPr>
            <a:lvl6pPr marL="1457325" indent="0">
              <a:buNone/>
              <a:defRPr sz="1020" b="1"/>
            </a:lvl6pPr>
            <a:lvl7pPr marL="1748790" indent="0">
              <a:buNone/>
              <a:defRPr sz="1020" b="1"/>
            </a:lvl7pPr>
            <a:lvl8pPr marL="2040255" indent="0">
              <a:buNone/>
              <a:defRPr sz="1020" b="1"/>
            </a:lvl8pPr>
            <a:lvl9pPr marL="2331720" indent="0">
              <a:buNone/>
              <a:defRPr sz="1020" b="1"/>
            </a:lvl9pPr>
          </a:lstStyle>
          <a:p>
            <a:pPr lvl="0"/>
            <a:r>
              <a:rPr lang="en-US"/>
              <a:t>Edit Master text styles</a:t>
            </a:r>
          </a:p>
        </p:txBody>
      </p:sp>
      <p:sp>
        <p:nvSpPr>
          <p:cNvPr id="4" name="Content Placeholder 3">
            <a:extLst>
              <a:ext uri="{FF2B5EF4-FFF2-40B4-BE49-F238E27FC236}">
                <a16:creationId xmlns:a16="http://schemas.microsoft.com/office/drawing/2014/main" id="{9D83B562-2AE0-4FF5-9B4A-66BAC9A1E438}"/>
              </a:ext>
            </a:extLst>
          </p:cNvPr>
          <p:cNvSpPr>
            <a:spLocks noGrp="1"/>
          </p:cNvSpPr>
          <p:nvPr>
            <p:ph sz="half" idx="2"/>
          </p:nvPr>
        </p:nvSpPr>
        <p:spPr>
          <a:xfrm>
            <a:off x="535365" y="3674110"/>
            <a:ext cx="3288089" cy="54040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E1060B13-E74D-4608-A675-14ADED58C047}"/>
              </a:ext>
            </a:extLst>
          </p:cNvPr>
          <p:cNvSpPr>
            <a:spLocks noGrp="1"/>
          </p:cNvSpPr>
          <p:nvPr>
            <p:ph type="body" sz="quarter" idx="3"/>
          </p:nvPr>
        </p:nvSpPr>
        <p:spPr>
          <a:xfrm>
            <a:off x="3934778" y="2465706"/>
            <a:ext cx="3304282" cy="1208404"/>
          </a:xfrm>
        </p:spPr>
        <p:txBody>
          <a:bodyPr anchor="b"/>
          <a:lstStyle>
            <a:lvl1pPr marL="0" indent="0">
              <a:buNone/>
              <a:defRPr sz="1530" b="1"/>
            </a:lvl1pPr>
            <a:lvl2pPr marL="291465" indent="0">
              <a:buNone/>
              <a:defRPr sz="1275" b="1"/>
            </a:lvl2pPr>
            <a:lvl3pPr marL="582930" indent="0">
              <a:buNone/>
              <a:defRPr sz="1148" b="1"/>
            </a:lvl3pPr>
            <a:lvl4pPr marL="874395" indent="0">
              <a:buNone/>
              <a:defRPr sz="1020" b="1"/>
            </a:lvl4pPr>
            <a:lvl5pPr marL="1165860" indent="0">
              <a:buNone/>
              <a:defRPr sz="1020" b="1"/>
            </a:lvl5pPr>
            <a:lvl6pPr marL="1457325" indent="0">
              <a:buNone/>
              <a:defRPr sz="1020" b="1"/>
            </a:lvl6pPr>
            <a:lvl7pPr marL="1748790" indent="0">
              <a:buNone/>
              <a:defRPr sz="1020" b="1"/>
            </a:lvl7pPr>
            <a:lvl8pPr marL="2040255" indent="0">
              <a:buNone/>
              <a:defRPr sz="1020" b="1"/>
            </a:lvl8pPr>
            <a:lvl9pPr marL="2331720" indent="0">
              <a:buNone/>
              <a:defRPr sz="1020" b="1"/>
            </a:lvl9pPr>
          </a:lstStyle>
          <a:p>
            <a:pPr lvl="0"/>
            <a:r>
              <a:rPr lang="en-US"/>
              <a:t>Edit Master text styles</a:t>
            </a:r>
          </a:p>
        </p:txBody>
      </p:sp>
      <p:sp>
        <p:nvSpPr>
          <p:cNvPr id="6" name="Content Placeholder 5">
            <a:extLst>
              <a:ext uri="{FF2B5EF4-FFF2-40B4-BE49-F238E27FC236}">
                <a16:creationId xmlns:a16="http://schemas.microsoft.com/office/drawing/2014/main" id="{F41B1369-64DD-4052-9124-5D86B0F4E4A1}"/>
              </a:ext>
            </a:extLst>
          </p:cNvPr>
          <p:cNvSpPr>
            <a:spLocks noGrp="1"/>
          </p:cNvSpPr>
          <p:nvPr>
            <p:ph sz="quarter" idx="4"/>
          </p:nvPr>
        </p:nvSpPr>
        <p:spPr>
          <a:xfrm>
            <a:off x="3934778" y="3674110"/>
            <a:ext cx="3304282" cy="54040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23B93AFE-56C6-4420-A038-232B9EBE94FA}"/>
              </a:ext>
            </a:extLst>
          </p:cNvPr>
          <p:cNvSpPr>
            <a:spLocks noGrp="1"/>
          </p:cNvSpPr>
          <p:nvPr>
            <p:ph type="dt" sz="half" idx="10"/>
          </p:nvPr>
        </p:nvSpPr>
        <p:spPr/>
        <p:txBody>
          <a:bodyPr/>
          <a:lstStyle/>
          <a:p>
            <a:fld id="{1D8BD707-D9CF-40AE-B4C6-C98DA3205C09}" type="datetimeFigureOut">
              <a:rPr lang="en-US" smtClean="0"/>
              <a:pPr/>
              <a:t>8/9/2018</a:t>
            </a:fld>
            <a:endParaRPr lang="en-US"/>
          </a:p>
        </p:txBody>
      </p:sp>
      <p:sp>
        <p:nvSpPr>
          <p:cNvPr id="8" name="Footer Placeholder 7">
            <a:extLst>
              <a:ext uri="{FF2B5EF4-FFF2-40B4-BE49-F238E27FC236}">
                <a16:creationId xmlns:a16="http://schemas.microsoft.com/office/drawing/2014/main" id="{38297388-F9E0-4571-9F94-FA953A2AA5EA}"/>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3A8CD409-54F8-4568-BAE7-8320FB3D7CD9}"/>
              </a:ext>
            </a:extLst>
          </p:cNvPr>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3499707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34E775-51D0-4EE2-9A9C-0416ED6FBAA1}"/>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2C6546CE-0930-495C-9EEE-70BC71DA7F31}"/>
              </a:ext>
            </a:extLst>
          </p:cNvPr>
          <p:cNvSpPr>
            <a:spLocks noGrp="1"/>
          </p:cNvSpPr>
          <p:nvPr>
            <p:ph type="dt" sz="half" idx="10"/>
          </p:nvPr>
        </p:nvSpPr>
        <p:spPr/>
        <p:txBody>
          <a:bodyPr/>
          <a:lstStyle/>
          <a:p>
            <a:fld id="{1D8BD707-D9CF-40AE-B4C6-C98DA3205C09}" type="datetimeFigureOut">
              <a:rPr lang="en-US" smtClean="0"/>
              <a:pPr/>
              <a:t>8/9/2018</a:t>
            </a:fld>
            <a:endParaRPr lang="en-US"/>
          </a:p>
        </p:txBody>
      </p:sp>
      <p:sp>
        <p:nvSpPr>
          <p:cNvPr id="4" name="Footer Placeholder 3">
            <a:extLst>
              <a:ext uri="{FF2B5EF4-FFF2-40B4-BE49-F238E27FC236}">
                <a16:creationId xmlns:a16="http://schemas.microsoft.com/office/drawing/2014/main" id="{AD7A1DEE-3CF4-4EC2-AC16-A56EBE5D1278}"/>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33506E78-7D00-4409-BC8B-CC2BBFD642C8}"/>
              </a:ext>
            </a:extLst>
          </p:cNvPr>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87069660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B93BBBE-5EC0-4A9A-92E7-A855134A6A7E}"/>
              </a:ext>
            </a:extLst>
          </p:cNvPr>
          <p:cNvSpPr>
            <a:spLocks noGrp="1"/>
          </p:cNvSpPr>
          <p:nvPr>
            <p:ph type="dt" sz="half" idx="10"/>
          </p:nvPr>
        </p:nvSpPr>
        <p:spPr/>
        <p:txBody>
          <a:bodyPr/>
          <a:lstStyle/>
          <a:p>
            <a:fld id="{1D8BD707-D9CF-40AE-B4C6-C98DA3205C09}" type="datetimeFigureOut">
              <a:rPr lang="en-US" smtClean="0"/>
              <a:pPr/>
              <a:t>8/9/2018</a:t>
            </a:fld>
            <a:endParaRPr lang="en-US"/>
          </a:p>
        </p:txBody>
      </p:sp>
      <p:sp>
        <p:nvSpPr>
          <p:cNvPr id="3" name="Footer Placeholder 2">
            <a:extLst>
              <a:ext uri="{FF2B5EF4-FFF2-40B4-BE49-F238E27FC236}">
                <a16:creationId xmlns:a16="http://schemas.microsoft.com/office/drawing/2014/main" id="{F2E4D5F6-1C13-47B8-8302-2ED246AE66F0}"/>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EECD3BED-0CC5-4547-8969-6A94C280B87A}"/>
              </a:ext>
            </a:extLst>
          </p:cNvPr>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892142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0AC4F8-A5A4-4446-85A5-9F8B0B6833BC}"/>
              </a:ext>
            </a:extLst>
          </p:cNvPr>
          <p:cNvSpPr>
            <a:spLocks noGrp="1"/>
          </p:cNvSpPr>
          <p:nvPr>
            <p:ph type="title"/>
          </p:nvPr>
        </p:nvSpPr>
        <p:spPr>
          <a:xfrm>
            <a:off x="535365" y="670560"/>
            <a:ext cx="2506801" cy="2346960"/>
          </a:xfrm>
        </p:spPr>
        <p:txBody>
          <a:bodyPr anchor="b"/>
          <a:lstStyle>
            <a:lvl1pPr>
              <a:defRPr sz="2040"/>
            </a:lvl1pPr>
          </a:lstStyle>
          <a:p>
            <a:r>
              <a:rPr lang="en-US"/>
              <a:t>Click to edit Master title style</a:t>
            </a:r>
          </a:p>
        </p:txBody>
      </p:sp>
      <p:sp>
        <p:nvSpPr>
          <p:cNvPr id="3" name="Content Placeholder 2">
            <a:extLst>
              <a:ext uri="{FF2B5EF4-FFF2-40B4-BE49-F238E27FC236}">
                <a16:creationId xmlns:a16="http://schemas.microsoft.com/office/drawing/2014/main" id="{3AF50E3B-617E-41F0-BC8B-870E357FCB99}"/>
              </a:ext>
            </a:extLst>
          </p:cNvPr>
          <p:cNvSpPr>
            <a:spLocks noGrp="1"/>
          </p:cNvSpPr>
          <p:nvPr>
            <p:ph idx="1"/>
          </p:nvPr>
        </p:nvSpPr>
        <p:spPr>
          <a:xfrm>
            <a:off x="3304282" y="1448224"/>
            <a:ext cx="3934778" cy="7147983"/>
          </a:xfrm>
        </p:spPr>
        <p:txBody>
          <a:bodyPr/>
          <a:lstStyle>
            <a:lvl1pPr>
              <a:defRPr sz="2040"/>
            </a:lvl1pPr>
            <a:lvl2pPr>
              <a:defRPr sz="1785"/>
            </a:lvl2pPr>
            <a:lvl3pPr>
              <a:defRPr sz="1530"/>
            </a:lvl3pPr>
            <a:lvl4pPr>
              <a:defRPr sz="1275"/>
            </a:lvl4pPr>
            <a:lvl5pPr>
              <a:defRPr sz="1275"/>
            </a:lvl5pPr>
            <a:lvl6pPr>
              <a:defRPr sz="1275"/>
            </a:lvl6pPr>
            <a:lvl7pPr>
              <a:defRPr sz="1275"/>
            </a:lvl7pPr>
            <a:lvl8pPr>
              <a:defRPr sz="1275"/>
            </a:lvl8pPr>
            <a:lvl9pPr>
              <a:defRPr sz="1275"/>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B2CE9E48-CAE1-48AA-ACF8-C3D9693B244C}"/>
              </a:ext>
            </a:extLst>
          </p:cNvPr>
          <p:cNvSpPr>
            <a:spLocks noGrp="1"/>
          </p:cNvSpPr>
          <p:nvPr>
            <p:ph type="body" sz="half" idx="2"/>
          </p:nvPr>
        </p:nvSpPr>
        <p:spPr>
          <a:xfrm>
            <a:off x="535365" y="3017520"/>
            <a:ext cx="2506801" cy="5590329"/>
          </a:xfrm>
        </p:spPr>
        <p:txBody>
          <a:bodyPr/>
          <a:lstStyle>
            <a:lvl1pPr marL="0" indent="0">
              <a:buNone/>
              <a:defRPr sz="1020"/>
            </a:lvl1pPr>
            <a:lvl2pPr marL="291465" indent="0">
              <a:buNone/>
              <a:defRPr sz="893"/>
            </a:lvl2pPr>
            <a:lvl3pPr marL="582930" indent="0">
              <a:buNone/>
              <a:defRPr sz="765"/>
            </a:lvl3pPr>
            <a:lvl4pPr marL="874395" indent="0">
              <a:buNone/>
              <a:defRPr sz="638"/>
            </a:lvl4pPr>
            <a:lvl5pPr marL="1165860" indent="0">
              <a:buNone/>
              <a:defRPr sz="638"/>
            </a:lvl5pPr>
            <a:lvl6pPr marL="1457325" indent="0">
              <a:buNone/>
              <a:defRPr sz="638"/>
            </a:lvl6pPr>
            <a:lvl7pPr marL="1748790" indent="0">
              <a:buNone/>
              <a:defRPr sz="638"/>
            </a:lvl7pPr>
            <a:lvl8pPr marL="2040255" indent="0">
              <a:buNone/>
              <a:defRPr sz="638"/>
            </a:lvl8pPr>
            <a:lvl9pPr marL="2331720" indent="0">
              <a:buNone/>
              <a:defRPr sz="638"/>
            </a:lvl9pPr>
          </a:lstStyle>
          <a:p>
            <a:pPr lvl="0"/>
            <a:r>
              <a:rPr lang="en-US"/>
              <a:t>Edit Master text styles</a:t>
            </a:r>
          </a:p>
        </p:txBody>
      </p:sp>
      <p:sp>
        <p:nvSpPr>
          <p:cNvPr id="5" name="Date Placeholder 4">
            <a:extLst>
              <a:ext uri="{FF2B5EF4-FFF2-40B4-BE49-F238E27FC236}">
                <a16:creationId xmlns:a16="http://schemas.microsoft.com/office/drawing/2014/main" id="{159253C1-C058-465A-BDDF-BEC2C0BB911C}"/>
              </a:ext>
            </a:extLst>
          </p:cNvPr>
          <p:cNvSpPr>
            <a:spLocks noGrp="1"/>
          </p:cNvSpPr>
          <p:nvPr>
            <p:ph type="dt" sz="half" idx="10"/>
          </p:nvPr>
        </p:nvSpPr>
        <p:spPr/>
        <p:txBody>
          <a:bodyPr/>
          <a:lstStyle/>
          <a:p>
            <a:fld id="{1D8BD707-D9CF-40AE-B4C6-C98DA3205C09}" type="datetimeFigureOut">
              <a:rPr lang="en-US" smtClean="0"/>
              <a:pPr/>
              <a:t>8/9/2018</a:t>
            </a:fld>
            <a:endParaRPr lang="en-US"/>
          </a:p>
        </p:txBody>
      </p:sp>
      <p:sp>
        <p:nvSpPr>
          <p:cNvPr id="6" name="Footer Placeholder 5">
            <a:extLst>
              <a:ext uri="{FF2B5EF4-FFF2-40B4-BE49-F238E27FC236}">
                <a16:creationId xmlns:a16="http://schemas.microsoft.com/office/drawing/2014/main" id="{808E6A87-EA3B-4119-9ECA-0CB34A50C1E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8B89C48-2D09-495B-A29E-62795D62ED78}"/>
              </a:ext>
            </a:extLst>
          </p:cNvPr>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33806433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7FFCAB-B453-4E23-9168-103783CB4402}"/>
              </a:ext>
            </a:extLst>
          </p:cNvPr>
          <p:cNvSpPr>
            <a:spLocks noGrp="1"/>
          </p:cNvSpPr>
          <p:nvPr>
            <p:ph type="title"/>
          </p:nvPr>
        </p:nvSpPr>
        <p:spPr>
          <a:xfrm>
            <a:off x="535365" y="670560"/>
            <a:ext cx="2506801" cy="2346960"/>
          </a:xfrm>
        </p:spPr>
        <p:txBody>
          <a:bodyPr anchor="b"/>
          <a:lstStyle>
            <a:lvl1pPr>
              <a:defRPr sz="2040"/>
            </a:lvl1pPr>
          </a:lstStyle>
          <a:p>
            <a:r>
              <a:rPr lang="en-US"/>
              <a:t>Click to edit Master title style</a:t>
            </a:r>
          </a:p>
        </p:txBody>
      </p:sp>
      <p:sp>
        <p:nvSpPr>
          <p:cNvPr id="3" name="Picture Placeholder 2">
            <a:extLst>
              <a:ext uri="{FF2B5EF4-FFF2-40B4-BE49-F238E27FC236}">
                <a16:creationId xmlns:a16="http://schemas.microsoft.com/office/drawing/2014/main" id="{C1B83A80-D48C-458E-9643-001E6FF44944}"/>
              </a:ext>
            </a:extLst>
          </p:cNvPr>
          <p:cNvSpPr>
            <a:spLocks noGrp="1"/>
          </p:cNvSpPr>
          <p:nvPr>
            <p:ph type="pic" idx="1"/>
          </p:nvPr>
        </p:nvSpPr>
        <p:spPr>
          <a:xfrm>
            <a:off x="3304282" y="1448224"/>
            <a:ext cx="3934778" cy="7147983"/>
          </a:xfrm>
        </p:spPr>
        <p:txBody>
          <a:bodyPr/>
          <a:lstStyle>
            <a:lvl1pPr marL="0" indent="0">
              <a:buNone/>
              <a:defRPr sz="2040"/>
            </a:lvl1pPr>
            <a:lvl2pPr marL="291465" indent="0">
              <a:buNone/>
              <a:defRPr sz="1785"/>
            </a:lvl2pPr>
            <a:lvl3pPr marL="582930" indent="0">
              <a:buNone/>
              <a:defRPr sz="1530"/>
            </a:lvl3pPr>
            <a:lvl4pPr marL="874395" indent="0">
              <a:buNone/>
              <a:defRPr sz="1275"/>
            </a:lvl4pPr>
            <a:lvl5pPr marL="1165860" indent="0">
              <a:buNone/>
              <a:defRPr sz="1275"/>
            </a:lvl5pPr>
            <a:lvl6pPr marL="1457325" indent="0">
              <a:buNone/>
              <a:defRPr sz="1275"/>
            </a:lvl6pPr>
            <a:lvl7pPr marL="1748790" indent="0">
              <a:buNone/>
              <a:defRPr sz="1275"/>
            </a:lvl7pPr>
            <a:lvl8pPr marL="2040255" indent="0">
              <a:buNone/>
              <a:defRPr sz="1275"/>
            </a:lvl8pPr>
            <a:lvl9pPr marL="2331720" indent="0">
              <a:buNone/>
              <a:defRPr sz="1275"/>
            </a:lvl9pPr>
          </a:lstStyle>
          <a:p>
            <a:endParaRPr lang="en-US"/>
          </a:p>
        </p:txBody>
      </p:sp>
      <p:sp>
        <p:nvSpPr>
          <p:cNvPr id="4" name="Text Placeholder 3">
            <a:extLst>
              <a:ext uri="{FF2B5EF4-FFF2-40B4-BE49-F238E27FC236}">
                <a16:creationId xmlns:a16="http://schemas.microsoft.com/office/drawing/2014/main" id="{21B230CB-9685-48B2-9D30-770E86562894}"/>
              </a:ext>
            </a:extLst>
          </p:cNvPr>
          <p:cNvSpPr>
            <a:spLocks noGrp="1"/>
          </p:cNvSpPr>
          <p:nvPr>
            <p:ph type="body" sz="half" idx="2"/>
          </p:nvPr>
        </p:nvSpPr>
        <p:spPr>
          <a:xfrm>
            <a:off x="535365" y="3017520"/>
            <a:ext cx="2506801" cy="5590329"/>
          </a:xfrm>
        </p:spPr>
        <p:txBody>
          <a:bodyPr/>
          <a:lstStyle>
            <a:lvl1pPr marL="0" indent="0">
              <a:buNone/>
              <a:defRPr sz="1020"/>
            </a:lvl1pPr>
            <a:lvl2pPr marL="291465" indent="0">
              <a:buNone/>
              <a:defRPr sz="893"/>
            </a:lvl2pPr>
            <a:lvl3pPr marL="582930" indent="0">
              <a:buNone/>
              <a:defRPr sz="765"/>
            </a:lvl3pPr>
            <a:lvl4pPr marL="874395" indent="0">
              <a:buNone/>
              <a:defRPr sz="638"/>
            </a:lvl4pPr>
            <a:lvl5pPr marL="1165860" indent="0">
              <a:buNone/>
              <a:defRPr sz="638"/>
            </a:lvl5pPr>
            <a:lvl6pPr marL="1457325" indent="0">
              <a:buNone/>
              <a:defRPr sz="638"/>
            </a:lvl6pPr>
            <a:lvl7pPr marL="1748790" indent="0">
              <a:buNone/>
              <a:defRPr sz="638"/>
            </a:lvl7pPr>
            <a:lvl8pPr marL="2040255" indent="0">
              <a:buNone/>
              <a:defRPr sz="638"/>
            </a:lvl8pPr>
            <a:lvl9pPr marL="2331720" indent="0">
              <a:buNone/>
              <a:defRPr sz="638"/>
            </a:lvl9pPr>
          </a:lstStyle>
          <a:p>
            <a:pPr lvl="0"/>
            <a:r>
              <a:rPr lang="en-US"/>
              <a:t>Edit Master text styles</a:t>
            </a:r>
          </a:p>
        </p:txBody>
      </p:sp>
      <p:sp>
        <p:nvSpPr>
          <p:cNvPr id="5" name="Date Placeholder 4">
            <a:extLst>
              <a:ext uri="{FF2B5EF4-FFF2-40B4-BE49-F238E27FC236}">
                <a16:creationId xmlns:a16="http://schemas.microsoft.com/office/drawing/2014/main" id="{FA54C0C5-1071-4D07-9691-B2D30A307E0F}"/>
              </a:ext>
            </a:extLst>
          </p:cNvPr>
          <p:cNvSpPr>
            <a:spLocks noGrp="1"/>
          </p:cNvSpPr>
          <p:nvPr>
            <p:ph type="dt" sz="half" idx="10"/>
          </p:nvPr>
        </p:nvSpPr>
        <p:spPr/>
        <p:txBody>
          <a:bodyPr/>
          <a:lstStyle/>
          <a:p>
            <a:fld id="{1D8BD707-D9CF-40AE-B4C6-C98DA3205C09}" type="datetimeFigureOut">
              <a:rPr lang="en-US" smtClean="0"/>
              <a:pPr/>
              <a:t>8/9/2018</a:t>
            </a:fld>
            <a:endParaRPr lang="en-US"/>
          </a:p>
        </p:txBody>
      </p:sp>
      <p:sp>
        <p:nvSpPr>
          <p:cNvPr id="6" name="Footer Placeholder 5">
            <a:extLst>
              <a:ext uri="{FF2B5EF4-FFF2-40B4-BE49-F238E27FC236}">
                <a16:creationId xmlns:a16="http://schemas.microsoft.com/office/drawing/2014/main" id="{2499AC30-F1FC-480E-8AEF-D4C3B6FD491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12EF70C-11F8-49CA-B221-0D5A33A5AED4}"/>
              </a:ext>
            </a:extLst>
          </p:cNvPr>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1165993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C0993679-C0F0-424A-915E-B01C938CEA64}"/>
              </a:ext>
            </a:extLst>
          </p:cNvPr>
          <p:cNvSpPr>
            <a:spLocks noGrp="1"/>
          </p:cNvSpPr>
          <p:nvPr>
            <p:ph type="title"/>
          </p:nvPr>
        </p:nvSpPr>
        <p:spPr>
          <a:xfrm>
            <a:off x="534353" y="535517"/>
            <a:ext cx="6703695" cy="1944159"/>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44034D05-3B30-4579-9E65-340B83805F87}"/>
              </a:ext>
            </a:extLst>
          </p:cNvPr>
          <p:cNvSpPr>
            <a:spLocks noGrp="1"/>
          </p:cNvSpPr>
          <p:nvPr>
            <p:ph type="body" idx="1"/>
          </p:nvPr>
        </p:nvSpPr>
        <p:spPr>
          <a:xfrm>
            <a:off x="534353" y="2677584"/>
            <a:ext cx="6703695" cy="6381962"/>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F72E288-7F5C-4C26-BC71-D3D04267E1C7}"/>
              </a:ext>
            </a:extLst>
          </p:cNvPr>
          <p:cNvSpPr>
            <a:spLocks noGrp="1"/>
          </p:cNvSpPr>
          <p:nvPr>
            <p:ph type="dt" sz="half" idx="2"/>
          </p:nvPr>
        </p:nvSpPr>
        <p:spPr>
          <a:xfrm>
            <a:off x="534353" y="9322647"/>
            <a:ext cx="1748790" cy="535517"/>
          </a:xfrm>
          <a:prstGeom prst="rect">
            <a:avLst/>
          </a:prstGeom>
        </p:spPr>
        <p:txBody>
          <a:bodyPr vert="horz" lIns="91440" tIns="45720" rIns="91440" bIns="45720" rtlCol="0" anchor="ctr"/>
          <a:lstStyle>
            <a:lvl1pPr algn="l">
              <a:defRPr sz="765">
                <a:solidFill>
                  <a:schemeClr val="tx1">
                    <a:tint val="75000"/>
                  </a:schemeClr>
                </a:solidFill>
              </a:defRPr>
            </a:lvl1pPr>
          </a:lstStyle>
          <a:p>
            <a:fld id="{1D8BD707-D9CF-40AE-B4C6-C98DA3205C09}" type="datetimeFigureOut">
              <a:rPr lang="en-US" smtClean="0"/>
              <a:pPr/>
              <a:t>8/9/2018</a:t>
            </a:fld>
            <a:endParaRPr lang="en-US"/>
          </a:p>
        </p:txBody>
      </p:sp>
      <p:sp>
        <p:nvSpPr>
          <p:cNvPr id="5" name="Footer Placeholder 4">
            <a:extLst>
              <a:ext uri="{FF2B5EF4-FFF2-40B4-BE49-F238E27FC236}">
                <a16:creationId xmlns:a16="http://schemas.microsoft.com/office/drawing/2014/main" id="{734857B2-1A75-4FED-B4D9-104C39CEA356}"/>
              </a:ext>
            </a:extLst>
          </p:cNvPr>
          <p:cNvSpPr>
            <a:spLocks noGrp="1"/>
          </p:cNvSpPr>
          <p:nvPr>
            <p:ph type="ftr" sz="quarter" idx="3"/>
          </p:nvPr>
        </p:nvSpPr>
        <p:spPr>
          <a:xfrm>
            <a:off x="2574608" y="9322647"/>
            <a:ext cx="2623185" cy="535517"/>
          </a:xfrm>
          <a:prstGeom prst="rect">
            <a:avLst/>
          </a:prstGeom>
        </p:spPr>
        <p:txBody>
          <a:bodyPr vert="horz" lIns="91440" tIns="45720" rIns="91440" bIns="45720" rtlCol="0" anchor="ctr"/>
          <a:lstStyle>
            <a:lvl1pPr algn="ctr">
              <a:defRPr sz="765">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8FB0755A-33E4-4757-8D9E-C9A69796C632}"/>
              </a:ext>
            </a:extLst>
          </p:cNvPr>
          <p:cNvSpPr>
            <a:spLocks noGrp="1"/>
          </p:cNvSpPr>
          <p:nvPr>
            <p:ph type="sldNum" sz="quarter" idx="4"/>
          </p:nvPr>
        </p:nvSpPr>
        <p:spPr>
          <a:xfrm>
            <a:off x="5489258" y="9322647"/>
            <a:ext cx="1748790" cy="535517"/>
          </a:xfrm>
          <a:prstGeom prst="rect">
            <a:avLst/>
          </a:prstGeom>
        </p:spPr>
        <p:txBody>
          <a:bodyPr vert="horz" lIns="91440" tIns="45720" rIns="91440" bIns="45720" rtlCol="0" anchor="ctr"/>
          <a:lstStyle>
            <a:lvl1pPr algn="r">
              <a:defRPr sz="765">
                <a:solidFill>
                  <a:schemeClr val="tx1">
                    <a:tint val="75000"/>
                  </a:schemeClr>
                </a:solidFill>
              </a:defRPr>
            </a:lvl1pPr>
          </a:lstStyle>
          <a:p>
            <a:fld id="{B6F15528-21DE-4FAA-801E-634DDDAF4B2B}" type="slidenum">
              <a:rPr lang="en-US" smtClean="0"/>
              <a:pPr/>
              <a:t>‹#›</a:t>
            </a:fld>
            <a:endParaRPr lang="en-US"/>
          </a:p>
        </p:txBody>
      </p:sp>
    </p:spTree>
    <p:extLst>
      <p:ext uri="{BB962C8B-B14F-4D97-AF65-F5344CB8AC3E}">
        <p14:creationId xmlns:p14="http://schemas.microsoft.com/office/powerpoint/2010/main" val="1708638039"/>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defTabSz="582930" rtl="0" eaLnBrk="1" latinLnBrk="0" hangingPunct="1">
        <a:lnSpc>
          <a:spcPct val="90000"/>
        </a:lnSpc>
        <a:spcBef>
          <a:spcPct val="0"/>
        </a:spcBef>
        <a:buNone/>
        <a:defRPr sz="2805" kern="1200">
          <a:solidFill>
            <a:schemeClr val="tx1"/>
          </a:solidFill>
          <a:latin typeface="+mj-lt"/>
          <a:ea typeface="+mj-ea"/>
          <a:cs typeface="+mj-cs"/>
        </a:defRPr>
      </a:lvl1pPr>
    </p:titleStyle>
    <p:bodyStyle>
      <a:lvl1pPr marL="145733" indent="-145733" algn="l" defTabSz="582930" rtl="0" eaLnBrk="1" latinLnBrk="0" hangingPunct="1">
        <a:lnSpc>
          <a:spcPct val="90000"/>
        </a:lnSpc>
        <a:spcBef>
          <a:spcPts val="638"/>
        </a:spcBef>
        <a:buFont typeface="Arial" panose="020B0604020202020204" pitchFamily="34" charset="0"/>
        <a:buChar char="•"/>
        <a:defRPr sz="1785" kern="1200">
          <a:solidFill>
            <a:schemeClr val="tx1"/>
          </a:solidFill>
          <a:latin typeface="+mn-lt"/>
          <a:ea typeface="+mn-ea"/>
          <a:cs typeface="+mn-cs"/>
        </a:defRPr>
      </a:lvl1pPr>
      <a:lvl2pPr marL="437198" indent="-145733" algn="l" defTabSz="582930" rtl="0" eaLnBrk="1" latinLnBrk="0" hangingPunct="1">
        <a:lnSpc>
          <a:spcPct val="90000"/>
        </a:lnSpc>
        <a:spcBef>
          <a:spcPts val="319"/>
        </a:spcBef>
        <a:buFont typeface="Arial" panose="020B0604020202020204" pitchFamily="34" charset="0"/>
        <a:buChar char="•"/>
        <a:defRPr sz="1530" kern="1200">
          <a:solidFill>
            <a:schemeClr val="tx1"/>
          </a:solidFill>
          <a:latin typeface="+mn-lt"/>
          <a:ea typeface="+mn-ea"/>
          <a:cs typeface="+mn-cs"/>
        </a:defRPr>
      </a:lvl2pPr>
      <a:lvl3pPr marL="728663" indent="-145733" algn="l" defTabSz="582930" rtl="0" eaLnBrk="1" latinLnBrk="0" hangingPunct="1">
        <a:lnSpc>
          <a:spcPct val="90000"/>
        </a:lnSpc>
        <a:spcBef>
          <a:spcPts val="319"/>
        </a:spcBef>
        <a:buFont typeface="Arial" panose="020B0604020202020204" pitchFamily="34" charset="0"/>
        <a:buChar char="•"/>
        <a:defRPr sz="1275" kern="1200">
          <a:solidFill>
            <a:schemeClr val="tx1"/>
          </a:solidFill>
          <a:latin typeface="+mn-lt"/>
          <a:ea typeface="+mn-ea"/>
          <a:cs typeface="+mn-cs"/>
        </a:defRPr>
      </a:lvl3pPr>
      <a:lvl4pPr marL="1020128"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4pPr>
      <a:lvl5pPr marL="1311593"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5pPr>
      <a:lvl6pPr marL="1603058"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6pPr>
      <a:lvl7pPr marL="1894523"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7pPr>
      <a:lvl8pPr marL="2185988"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8pPr>
      <a:lvl9pPr marL="2477453"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9pPr>
    </p:bodyStyle>
    <p:otherStyle>
      <a:defPPr>
        <a:defRPr lang="en-US"/>
      </a:defPPr>
      <a:lvl1pPr marL="0" algn="l" defTabSz="582930" rtl="0" eaLnBrk="1" latinLnBrk="0" hangingPunct="1">
        <a:defRPr sz="1148" kern="1200">
          <a:solidFill>
            <a:schemeClr val="tx1"/>
          </a:solidFill>
          <a:latin typeface="+mn-lt"/>
          <a:ea typeface="+mn-ea"/>
          <a:cs typeface="+mn-cs"/>
        </a:defRPr>
      </a:lvl1pPr>
      <a:lvl2pPr marL="291465" algn="l" defTabSz="582930" rtl="0" eaLnBrk="1" latinLnBrk="0" hangingPunct="1">
        <a:defRPr sz="1148" kern="1200">
          <a:solidFill>
            <a:schemeClr val="tx1"/>
          </a:solidFill>
          <a:latin typeface="+mn-lt"/>
          <a:ea typeface="+mn-ea"/>
          <a:cs typeface="+mn-cs"/>
        </a:defRPr>
      </a:lvl2pPr>
      <a:lvl3pPr marL="582930" algn="l" defTabSz="582930" rtl="0" eaLnBrk="1" latinLnBrk="0" hangingPunct="1">
        <a:defRPr sz="1148" kern="1200">
          <a:solidFill>
            <a:schemeClr val="tx1"/>
          </a:solidFill>
          <a:latin typeface="+mn-lt"/>
          <a:ea typeface="+mn-ea"/>
          <a:cs typeface="+mn-cs"/>
        </a:defRPr>
      </a:lvl3pPr>
      <a:lvl4pPr marL="874395" algn="l" defTabSz="582930" rtl="0" eaLnBrk="1" latinLnBrk="0" hangingPunct="1">
        <a:defRPr sz="1148" kern="1200">
          <a:solidFill>
            <a:schemeClr val="tx1"/>
          </a:solidFill>
          <a:latin typeface="+mn-lt"/>
          <a:ea typeface="+mn-ea"/>
          <a:cs typeface="+mn-cs"/>
        </a:defRPr>
      </a:lvl4pPr>
      <a:lvl5pPr marL="1165860" algn="l" defTabSz="582930" rtl="0" eaLnBrk="1" latinLnBrk="0" hangingPunct="1">
        <a:defRPr sz="1148" kern="1200">
          <a:solidFill>
            <a:schemeClr val="tx1"/>
          </a:solidFill>
          <a:latin typeface="+mn-lt"/>
          <a:ea typeface="+mn-ea"/>
          <a:cs typeface="+mn-cs"/>
        </a:defRPr>
      </a:lvl5pPr>
      <a:lvl6pPr marL="1457325" algn="l" defTabSz="582930" rtl="0" eaLnBrk="1" latinLnBrk="0" hangingPunct="1">
        <a:defRPr sz="1148" kern="1200">
          <a:solidFill>
            <a:schemeClr val="tx1"/>
          </a:solidFill>
          <a:latin typeface="+mn-lt"/>
          <a:ea typeface="+mn-ea"/>
          <a:cs typeface="+mn-cs"/>
        </a:defRPr>
      </a:lvl6pPr>
      <a:lvl7pPr marL="1748790" algn="l" defTabSz="582930" rtl="0" eaLnBrk="1" latinLnBrk="0" hangingPunct="1">
        <a:defRPr sz="1148" kern="1200">
          <a:solidFill>
            <a:schemeClr val="tx1"/>
          </a:solidFill>
          <a:latin typeface="+mn-lt"/>
          <a:ea typeface="+mn-ea"/>
          <a:cs typeface="+mn-cs"/>
        </a:defRPr>
      </a:lvl7pPr>
      <a:lvl8pPr marL="2040255" algn="l" defTabSz="582930" rtl="0" eaLnBrk="1" latinLnBrk="0" hangingPunct="1">
        <a:defRPr sz="1148" kern="1200">
          <a:solidFill>
            <a:schemeClr val="tx1"/>
          </a:solidFill>
          <a:latin typeface="+mn-lt"/>
          <a:ea typeface="+mn-ea"/>
          <a:cs typeface="+mn-cs"/>
        </a:defRPr>
      </a:lvl8pPr>
      <a:lvl9pPr marL="2331720" algn="l" defTabSz="582930" rtl="0" eaLnBrk="1" latinLnBrk="0" hangingPunct="1">
        <a:defRPr sz="1148"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g"/><Relationship Id="rId3" Type="http://schemas.openxmlformats.org/officeDocument/2006/relationships/image" Target="../media/image2.jpg"/><Relationship Id="rId7" Type="http://schemas.openxmlformats.org/officeDocument/2006/relationships/image" Target="../media/image6.jp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g"/><Relationship Id="rId5" Type="http://schemas.openxmlformats.org/officeDocument/2006/relationships/image" Target="../media/image4.jpeg"/><Relationship Id="rId10" Type="http://schemas.openxmlformats.org/officeDocument/2006/relationships/image" Target="../media/image9.jpg"/><Relationship Id="rId4" Type="http://schemas.openxmlformats.org/officeDocument/2006/relationships/image" Target="../media/image3.jpg"/><Relationship Id="rId9" Type="http://schemas.openxmlformats.org/officeDocument/2006/relationships/image" Target="../media/image8.jpg"/></Relationships>
</file>

<file path=ppt/slides/slide1.xml><?xml version="1.0" encoding="utf-8"?>
<p:sld xmlns:a="http://schemas.openxmlformats.org/drawingml/2006/main" xmlns:r="http://schemas.openxmlformats.org/officeDocument/2006/relationships" xmlns:p="http://schemas.openxmlformats.org/presentationml/2006/main">
  <p:cSld>
    <p:bg>
      <p:bgPr>
        <a:gradFill flip="none" rotWithShape="1">
          <a:gsLst>
            <a:gs pos="0">
              <a:srgbClr val="27667E"/>
            </a:gs>
            <a:gs pos="51000">
              <a:schemeClr val="bg1"/>
            </a:gs>
            <a:gs pos="97000">
              <a:srgbClr val="27667E"/>
            </a:gs>
          </a:gsLst>
          <a:lin ang="5400000" scaled="0"/>
          <a:tileRect/>
        </a:gra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76199" y="5029200"/>
            <a:ext cx="7620000" cy="825183"/>
          </a:xfrm>
        </p:spPr>
        <p:txBody>
          <a:bodyPr anchor="ctr">
            <a:normAutofit/>
          </a:bodyPr>
          <a:lstStyle/>
          <a:p>
            <a:r>
              <a:rPr lang="en-US" sz="2800" dirty="0">
                <a:ln>
                  <a:solidFill>
                    <a:srgbClr val="002060"/>
                  </a:solidFill>
                </a:ln>
                <a:solidFill>
                  <a:schemeClr val="bg1"/>
                </a:solidFill>
                <a:effectLst/>
                <a:latin typeface="Arial" panose="020B0604020202020204" pitchFamily="34" charset="0"/>
                <a:cs typeface="Arial" panose="020B0604020202020204" pitchFamily="34" charset="0"/>
              </a:rPr>
              <a:t>2072 </a:t>
            </a:r>
            <a:r>
              <a:rPr lang="en-US" sz="2800" dirty="0" err="1">
                <a:ln>
                  <a:solidFill>
                    <a:srgbClr val="002060"/>
                  </a:solidFill>
                </a:ln>
                <a:solidFill>
                  <a:schemeClr val="bg1"/>
                </a:solidFill>
                <a:effectLst/>
                <a:latin typeface="Arial" panose="020B0604020202020204" pitchFamily="34" charset="0"/>
                <a:cs typeface="Arial" panose="020B0604020202020204" pitchFamily="34" charset="0"/>
              </a:rPr>
              <a:t>Willbrook</a:t>
            </a:r>
            <a:r>
              <a:rPr lang="en-US" sz="2800" dirty="0">
                <a:ln>
                  <a:solidFill>
                    <a:srgbClr val="002060"/>
                  </a:solidFill>
                </a:ln>
                <a:solidFill>
                  <a:schemeClr val="bg1"/>
                </a:solidFill>
                <a:effectLst/>
                <a:latin typeface="Arial" panose="020B0604020202020204" pitchFamily="34" charset="0"/>
                <a:cs typeface="Arial" panose="020B0604020202020204" pitchFamily="34" charset="0"/>
              </a:rPr>
              <a:t> Lane</a:t>
            </a:r>
            <a:br>
              <a:rPr lang="en-US" sz="2800" dirty="0">
                <a:ln>
                  <a:solidFill>
                    <a:srgbClr val="002060"/>
                  </a:solidFill>
                </a:ln>
                <a:solidFill>
                  <a:schemeClr val="bg1"/>
                </a:solidFill>
                <a:effectLst/>
                <a:latin typeface="Arial" panose="020B0604020202020204" pitchFamily="34" charset="0"/>
                <a:cs typeface="Arial" panose="020B0604020202020204" pitchFamily="34" charset="0"/>
              </a:rPr>
            </a:br>
            <a:r>
              <a:rPr lang="en-US" sz="2000" dirty="0">
                <a:ln>
                  <a:solidFill>
                    <a:srgbClr val="002060"/>
                  </a:solidFill>
                </a:ln>
                <a:solidFill>
                  <a:schemeClr val="bg1"/>
                </a:solidFill>
                <a:effectLst/>
                <a:latin typeface="Arial" panose="020B0604020202020204" pitchFamily="34" charset="0"/>
                <a:cs typeface="Arial" panose="020B0604020202020204" pitchFamily="34" charset="0"/>
              </a:rPr>
              <a:t>Mount Pleasant, SC 29466 ~ MLS# 18006338 ~ $1,875,000</a:t>
            </a:r>
          </a:p>
        </p:txBody>
      </p:sp>
      <p:sp>
        <p:nvSpPr>
          <p:cNvPr id="3" name="Subtitle 2"/>
          <p:cNvSpPr>
            <a:spLocks noGrp="1"/>
          </p:cNvSpPr>
          <p:nvPr>
            <p:ph type="subTitle" idx="1"/>
          </p:nvPr>
        </p:nvSpPr>
        <p:spPr>
          <a:xfrm>
            <a:off x="76201" y="5878731"/>
            <a:ext cx="7620001" cy="2895954"/>
          </a:xfrm>
        </p:spPr>
        <p:txBody>
          <a:bodyPr anchor="ctr">
            <a:noAutofit/>
          </a:bodyPr>
          <a:lstStyle/>
          <a:p>
            <a:r>
              <a:rPr lang="en-US" sz="1200" dirty="0">
                <a:latin typeface="Arial" panose="020B0604020202020204" pitchFamily="34" charset="0"/>
                <a:cs typeface="Arial" panose="020B0604020202020204" pitchFamily="34" charset="0"/>
              </a:rPr>
              <a:t>Charleston charm at its finest, this waterfront estate is located on the shores of the beautiful Wando River. Stunning views are accompanied by a manicured .67 acre lot, private </a:t>
            </a:r>
            <a:r>
              <a:rPr lang="en-US" sz="1200" dirty="0" err="1">
                <a:latin typeface="Arial" panose="020B0604020202020204" pitchFamily="34" charset="0"/>
                <a:cs typeface="Arial" panose="020B0604020202020204" pitchFamily="34" charset="0"/>
              </a:rPr>
              <a:t>deepwater</a:t>
            </a:r>
            <a:r>
              <a:rPr lang="en-US" sz="1200" dirty="0">
                <a:latin typeface="Arial" panose="020B0604020202020204" pitchFamily="34" charset="0"/>
                <a:cs typeface="Arial" panose="020B0604020202020204" pitchFamily="34" charset="0"/>
              </a:rPr>
              <a:t> dock and boat lift, tranquil front-access courtyard, covered patio, and sparkling swimming pool. Elevator from ground to third floor and many decks to provide any stellar view you desire. Spacious rooms, tray ceilings, wainscoting, and reclaimed heart pine antique hardwood flooring add allure and character to this unique home. The gourmet kitchen will suit your every need with its 5-burner gas cook top, warming drawer, stunning Brazilian cherry cabinetry, sub zero refrigerator, wet bar, and double decker wall ovens. Directly off of the kitchen, a cozy family room with fireplace and built-ins awaits you and your guests.</a:t>
            </a:r>
          </a:p>
          <a:p>
            <a:r>
              <a:rPr lang="en-US" sz="1200" dirty="0">
                <a:latin typeface="Arial" panose="020B0604020202020204" pitchFamily="34" charset="0"/>
                <a:cs typeface="Arial" panose="020B0604020202020204" pitchFamily="34" charset="0"/>
              </a:rPr>
              <a:t>The downstairs of this 3 story home offers a finished space for endless recreational or entertainment possibilities. The inviting and intricately decorated formal dining room is perfect for dinner parties, as well as everyday life. Along with a stylish and storage-filled walk-in closet, the Master Suite provides a spacious bathroom oasis with marble details and spa. This estate ensures gorgeous views, safety, and natural light with large storm windows throughout. Bedrooms in this home are conveniently accompanied by beautiful, attached full bathrooms. The amenities in Rivertowne On The Wando will provide you with endless opportunities to enjoy your new home. The luxurious club house, tennis courts, community pool and hot tubs, golf course, and walking and jogging trails provided by this neighborhood cannot be beat!</a:t>
            </a: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6781102" y="9117345"/>
            <a:ext cx="914400" cy="6291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76898" y="8877934"/>
            <a:ext cx="916656" cy="110799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Rectangle 3"/>
          <p:cNvSpPr/>
          <p:nvPr/>
        </p:nvSpPr>
        <p:spPr>
          <a:xfrm>
            <a:off x="0" y="8985656"/>
            <a:ext cx="7772400" cy="892552"/>
          </a:xfrm>
          <a:prstGeom prst="rect">
            <a:avLst/>
          </a:prstGeom>
        </p:spPr>
        <p:txBody>
          <a:bodyPr wrap="square">
            <a:spAutoFit/>
          </a:bodyPr>
          <a:lstStyle/>
          <a:p>
            <a:pPr algn="ctr"/>
            <a:r>
              <a:rPr lang="en-US" sz="2000" dirty="0">
                <a:latin typeface="Arial" panose="020B0604020202020204" pitchFamily="34" charset="0"/>
                <a:cs typeface="Arial" panose="020B0604020202020204" pitchFamily="34" charset="0"/>
              </a:rPr>
              <a:t>Kimberly Ritter</a:t>
            </a:r>
          </a:p>
          <a:p>
            <a:pPr algn="ctr"/>
            <a:r>
              <a:rPr lang="en-US" sz="1600" dirty="0">
                <a:latin typeface="Arial" panose="020B0604020202020204" pitchFamily="34" charset="0"/>
                <a:cs typeface="Arial" panose="020B0604020202020204" pitchFamily="34" charset="0"/>
              </a:rPr>
              <a:t>Cell Phone (843) 693-8802</a:t>
            </a:r>
          </a:p>
          <a:p>
            <a:pPr algn="ctr"/>
            <a:r>
              <a:rPr lang="en-US" sz="1600" dirty="0">
                <a:latin typeface="Arial" panose="020B0604020202020204" pitchFamily="34" charset="0"/>
                <a:cs typeface="Arial" panose="020B0604020202020204" pitchFamily="34" charset="0"/>
              </a:rPr>
              <a:t>kritter@carolinaone.com</a:t>
            </a:r>
          </a:p>
        </p:txBody>
      </p:sp>
      <p:sp>
        <p:nvSpPr>
          <p:cNvPr id="5" name="Rectangle 4"/>
          <p:cNvSpPr/>
          <p:nvPr/>
        </p:nvSpPr>
        <p:spPr>
          <a:xfrm>
            <a:off x="1" y="0"/>
            <a:ext cx="7772400" cy="707886"/>
          </a:xfrm>
          <a:prstGeom prst="rect">
            <a:avLst/>
          </a:prstGeom>
          <a:noFill/>
        </p:spPr>
        <p:txBody>
          <a:bodyPr wrap="square" lIns="91440" tIns="45720" rIns="91440" bIns="45720">
            <a:spAutoFit/>
          </a:bodyPr>
          <a:lstStyle/>
          <a:p>
            <a:pPr algn="ctr"/>
            <a:r>
              <a:rPr lang="en-US" sz="4000" b="1" i="1" dirty="0">
                <a:ln w="3175" cmpd="sng">
                  <a:solidFill>
                    <a:srgbClr val="002060"/>
                  </a:solidFill>
                  <a:prstDash val="solid"/>
                </a:ln>
                <a:solidFill>
                  <a:schemeClr val="bg1"/>
                </a:solidFill>
                <a:effectLst>
                  <a:outerShdw blurRad="63500" sx="102000" sy="102000" algn="ctr" rotWithShape="0">
                    <a:prstClr val="black">
                      <a:alpha val="40000"/>
                    </a:prstClr>
                  </a:outerShdw>
                </a:effectLst>
                <a:latin typeface="Arial" panose="020B0604020202020204" pitchFamily="34" charset="0"/>
                <a:cs typeface="Arial" panose="020B0604020202020204" pitchFamily="34" charset="0"/>
              </a:rPr>
              <a:t>Rivertowne on the Wando</a:t>
            </a:r>
          </a:p>
        </p:txBody>
      </p:sp>
      <p:pic>
        <p:nvPicPr>
          <p:cNvPr id="1025" name="Picture 1024">
            <a:extLst>
              <a:ext uri="{FF2B5EF4-FFF2-40B4-BE49-F238E27FC236}">
                <a16:creationId xmlns:a16="http://schemas.microsoft.com/office/drawing/2014/main" id="{C8797E0F-B852-432A-A401-38C84B569069}"/>
              </a:ext>
            </a:extLst>
          </p:cNvPr>
          <p:cNvPicPr>
            <a:picLocks noChangeAspect="1"/>
          </p:cNvPicPr>
          <p:nvPr/>
        </p:nvPicPr>
        <p:blipFill rotWithShape="1">
          <a:blip r:embed="rId4" cstate="print">
            <a:extLst>
              <a:ext uri="{28A0092B-C50C-407E-A947-70E740481C1C}">
                <a14:useLocalDpi xmlns:a14="http://schemas.microsoft.com/office/drawing/2010/main" val="0"/>
              </a:ext>
            </a:extLst>
          </a:blip>
          <a:srcRect t="10655" b="23960"/>
          <a:stretch/>
        </p:blipFill>
        <p:spPr>
          <a:xfrm>
            <a:off x="2383582" y="3814228"/>
            <a:ext cx="2807393" cy="1212818"/>
          </a:xfrm>
          <a:prstGeom prst="rect">
            <a:avLst/>
          </a:prstGeom>
        </p:spPr>
      </p:pic>
      <p:pic>
        <p:nvPicPr>
          <p:cNvPr id="1037" name="Picture 1036">
            <a:extLst>
              <a:ext uri="{FF2B5EF4-FFF2-40B4-BE49-F238E27FC236}">
                <a16:creationId xmlns:a16="http://schemas.microsoft.com/office/drawing/2014/main" id="{D8AA5F7D-585F-4F7A-89BF-68401AAD4904}"/>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5571678" y="3815059"/>
            <a:ext cx="1828800" cy="1214141"/>
          </a:xfrm>
          <a:prstGeom prst="rect">
            <a:avLst/>
          </a:prstGeom>
        </p:spPr>
      </p:pic>
      <p:pic>
        <p:nvPicPr>
          <p:cNvPr id="1039" name="Picture 1038">
            <a:extLst>
              <a:ext uri="{FF2B5EF4-FFF2-40B4-BE49-F238E27FC236}">
                <a16:creationId xmlns:a16="http://schemas.microsoft.com/office/drawing/2014/main" id="{0882634C-AACF-4B96-AC03-25FD7776596F}"/>
              </a:ext>
            </a:extLst>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5571678" y="2225288"/>
            <a:ext cx="1828800" cy="1219200"/>
          </a:xfrm>
          <a:prstGeom prst="rect">
            <a:avLst/>
          </a:prstGeom>
        </p:spPr>
      </p:pic>
      <p:pic>
        <p:nvPicPr>
          <p:cNvPr id="1044" name="Picture 1043">
            <a:extLst>
              <a:ext uri="{FF2B5EF4-FFF2-40B4-BE49-F238E27FC236}">
                <a16:creationId xmlns:a16="http://schemas.microsoft.com/office/drawing/2014/main" id="{C5C63E2F-2257-4BD9-BDDB-67091231EF43}"/>
              </a:ext>
            </a:extLst>
          </p:cNvPr>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8153400" y="2539698"/>
            <a:ext cx="1990826" cy="1322615"/>
          </a:xfrm>
          <a:prstGeom prst="rect">
            <a:avLst/>
          </a:prstGeom>
        </p:spPr>
      </p:pic>
      <p:pic>
        <p:nvPicPr>
          <p:cNvPr id="1046" name="Picture 1045">
            <a:extLst>
              <a:ext uri="{FF2B5EF4-FFF2-40B4-BE49-F238E27FC236}">
                <a16:creationId xmlns:a16="http://schemas.microsoft.com/office/drawing/2014/main" id="{E4C93430-020E-4338-AE0F-9FD7F18B59FC}"/>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199479" y="635516"/>
            <a:ext cx="4991496" cy="2805525"/>
          </a:xfrm>
          <a:prstGeom prst="rect">
            <a:avLst/>
          </a:prstGeom>
        </p:spPr>
      </p:pic>
      <p:pic>
        <p:nvPicPr>
          <p:cNvPr id="1048" name="Picture 1047">
            <a:extLst>
              <a:ext uri="{FF2B5EF4-FFF2-40B4-BE49-F238E27FC236}">
                <a16:creationId xmlns:a16="http://schemas.microsoft.com/office/drawing/2014/main" id="{AC36426F-23EF-4683-9B3D-9C294F6825C1}"/>
              </a:ext>
            </a:extLst>
          </p:cNvPr>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174079" y="3814228"/>
            <a:ext cx="1828800" cy="1214972"/>
          </a:xfrm>
          <a:prstGeom prst="rect">
            <a:avLst/>
          </a:prstGeom>
        </p:spPr>
      </p:pic>
      <p:pic>
        <p:nvPicPr>
          <p:cNvPr id="1050" name="Picture 1049">
            <a:extLst>
              <a:ext uri="{FF2B5EF4-FFF2-40B4-BE49-F238E27FC236}">
                <a16:creationId xmlns:a16="http://schemas.microsoft.com/office/drawing/2014/main" id="{31EE65AC-D469-4D42-838F-AF7D11A3EAA5}"/>
              </a:ext>
            </a:extLst>
          </p:cNvPr>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5571678" y="635516"/>
            <a:ext cx="1828800" cy="1219200"/>
          </a:xfrm>
          <a:prstGeom prst="rect">
            <a:avLst/>
          </a:prstGeom>
        </p:spPr>
      </p:pic>
    </p:spTree>
    <p:extLst>
      <p:ext uri="{BB962C8B-B14F-4D97-AF65-F5344CB8AC3E}">
        <p14:creationId xmlns:p14="http://schemas.microsoft.com/office/powerpoint/2010/main" val="179996430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1284</TotalTime>
  <Words>309</Words>
  <Application>Microsoft Office PowerPoint</Application>
  <PresentationFormat>Custom</PresentationFormat>
  <Paragraphs>7</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Calibri Light</vt:lpstr>
      <vt:lpstr>Office Theme</vt:lpstr>
      <vt:lpstr>2072 Willbrook Lane Mount Pleasant, SC 29466 ~ MLS# 18006338 ~ $1,875,000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1051 Sandy Run Cir</dc:title>
  <dc:creator>CVH360</dc:creator>
  <cp:lastModifiedBy>A. Thomas Price</cp:lastModifiedBy>
  <cp:revision>22</cp:revision>
  <dcterms:created xsi:type="dcterms:W3CDTF">2006-08-16T00:00:00Z</dcterms:created>
  <dcterms:modified xsi:type="dcterms:W3CDTF">2018-08-09T14:31:55Z</dcterms:modified>
</cp:coreProperties>
</file>