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 varScale="1">
        <p:scale>
          <a:sx n="72" d="100"/>
          <a:sy n="72" d="100"/>
        </p:scale>
        <p:origin x="2856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youtu.be/wYTgfF9tg3o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82296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58489"/>
            <a:ext cx="8229600" cy="3513539"/>
          </a:xfrm>
        </p:spPr>
        <p:txBody>
          <a:bodyPr numCol="1"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Welcome to 2072 Chilhowee Drive in Staffordshire, one of Johns Island's most conveniently located neighborhoods! This delightful 3-bedroom, 2.5-bathroom home, built in 2013, features an open floor plan and sits on a spacious corner lot. The first floor boasts a very open plan with stylish vinyl flooring that mimics wood, while the second floor has carpet. The kitchen is equipped with 42'' cabinets, molding, and brushed nickel hardware. Enjoy a central music system for customized listening throughout the home. Elegant French doors open up the living area to the spacious backyard with a covered terrace. The backyard provides a nice refuge for relaxation or activities with a full privacy fence and a double gate, ideal for securely storing your boat or RV.</a:t>
            </a:r>
          </a:p>
          <a:p>
            <a:r>
              <a:rPr lang="en-US" sz="1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*Interior photos are virtually staged</a:t>
            </a:r>
            <a:endParaRPr lang="en-US" sz="1600" i="1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  <a:hlinkClick r:id="rId3"/>
            </a:endParaRPr>
          </a:p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  <a:hlinkClick r:id="rId3"/>
              </a:rPr>
              <a:t>Enjoy a video tour!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82296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762000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JOHNS ISLAND UNDER $500K!</a:t>
            </a:r>
            <a:b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BA COMPENSATION OFFERED!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" y="9858346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Group | 443 Folly Road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15264" y="9076578"/>
            <a:ext cx="1649882" cy="820644"/>
            <a:chOff x="178918" y="9091519"/>
            <a:chExt cx="1649882" cy="82064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2192" y="9091519"/>
              <a:ext cx="1303334" cy="651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178918" y="9712108"/>
              <a:ext cx="1649882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www.charlestonrealestategroup.com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2996504" y="9179125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 Moore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732-3365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jon@charlestonrealestategroup.com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17403" y="9188535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82960F2-E607-49ED-91EC-718DC5C913B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372" y="916574"/>
            <a:ext cx="3856311" cy="2565529"/>
          </a:xfrm>
          <a:prstGeom prst="rect">
            <a:avLst/>
          </a:prstGeom>
          <a:ln>
            <a:noFill/>
          </a:ln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3C7FBFB4-8450-432E-ADEF-E257C90BBA4B}"/>
              </a:ext>
            </a:extLst>
          </p:cNvPr>
          <p:cNvSpPr/>
          <p:nvPr/>
        </p:nvSpPr>
        <p:spPr>
          <a:xfrm>
            <a:off x="4224520" y="983621"/>
            <a:ext cx="3839099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2072 Chilhowee Drive</a:t>
            </a:r>
          </a:p>
          <a:p>
            <a:pPr algn="ctr"/>
            <a:endParaRPr lang="en-US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Staffordshire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Johns Island, SC 29455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24021054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$479,000</a:t>
            </a:r>
          </a:p>
          <a:p>
            <a:pPr algn="ctr"/>
            <a:endParaRPr lang="en-US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2½ Baths :: 1,524 sf</a:t>
            </a: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5183C9FB-2E3D-4BC8-87D1-BB0DA12847C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06867" y="7543984"/>
            <a:ext cx="1918987" cy="127932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03912AAF-362B-4408-94D1-9497E6E0020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04049" y="7544401"/>
            <a:ext cx="1918060" cy="1278707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3411E19F-99C7-4D07-998C-C5EC4847735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29" y="7544400"/>
            <a:ext cx="1918063" cy="12787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9915EC3-671D-675B-EA9A-205F6714775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0613" y="7545314"/>
            <a:ext cx="1918986" cy="12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212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JOHNS ISLAND UNDER $500K! BA COMPENSATION OFFERED!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66</cp:revision>
  <dcterms:created xsi:type="dcterms:W3CDTF">2006-08-16T00:00:00Z</dcterms:created>
  <dcterms:modified xsi:type="dcterms:W3CDTF">2024-08-28T18:50:42Z</dcterms:modified>
</cp:coreProperties>
</file>