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1/22/2016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1/22/2016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90784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538744"/>
            <a:ext cx="7315200" cy="2337228"/>
          </a:xfrm>
        </p:spPr>
        <p:txBody>
          <a:bodyPr anchor="ctr">
            <a:noAutofit/>
          </a:bodyPr>
          <a:lstStyle/>
          <a:p>
            <a:r>
              <a:rPr lang="en-US" sz="1600" dirty="0">
                <a:solidFill>
                  <a:schemeClr val="tx2">
                    <a:lumMod val="75000"/>
                  </a:schemeClr>
                </a:solidFill>
                <a:latin typeface="Trebuchet MS" panose="020B0603020202020204" pitchFamily="34" charset="0"/>
              </a:rPr>
              <a:t>Almost new 4 bedroom, 3 1/2 bath Charleston Style Townhome. End unit in desirable Park West Neighborhood. Located near schools, MP Rec. Dept. and PW Pool. Like new upgrades. Hardwood floors downstairs, tile in baths, crown molding with wainscoting. Beautiful granite kitchen counters. Master bedroom and walk-in closet downstairs. Upstairs is another master suite with sun porch. Two additional large bedrooms upstairs share a hall bath. Out back is a beautiful fenced patio and garden area with stonework and plantings. Make this your forever home.</a:t>
            </a:r>
            <a:endParaRPr lang="en-US" sz="1600" dirty="0">
              <a:solidFill>
                <a:schemeClr val="tx2">
                  <a:lumMod val="75000"/>
                </a:schemeClr>
              </a:solidFill>
              <a:latin typeface="Trebuchet MS" panose="020B0603020202020204" pitchFamily="34" charset="0"/>
            </a:endParaRPr>
          </a:p>
        </p:txBody>
      </p:sp>
      <p:sp>
        <p:nvSpPr>
          <p:cNvPr id="17" name="Rectangle 16"/>
          <p:cNvSpPr/>
          <p:nvPr/>
        </p:nvSpPr>
        <p:spPr>
          <a:xfrm>
            <a:off x="1" y="9159712"/>
            <a:ext cx="7315199" cy="823302"/>
          </a:xfrm>
          <a:prstGeom prst="rect">
            <a:avLst/>
          </a:prstGeom>
        </p:spPr>
        <p:txBody>
          <a:bodyPr wrap="square">
            <a:spAutoFit/>
          </a:bodyPr>
          <a:lstStyle/>
          <a:p>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Greg Hughes</a:t>
            </a:r>
          </a:p>
          <a:p>
            <a:r>
              <a:rPr lang="en-US" sz="1050" dirty="0" smtClean="0">
                <a:solidFill>
                  <a:schemeClr val="bg1"/>
                </a:solidFill>
                <a:latin typeface="Trebuchet MS" panose="020B0603020202020204" pitchFamily="34" charset="0"/>
              </a:rPr>
              <a:t>843-884-1800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 O</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050" dirty="0" smtClean="0">
                <a:solidFill>
                  <a:schemeClr val="bg1"/>
                </a:solidFill>
                <a:latin typeface="Trebuchet MS" panose="020B0603020202020204" pitchFamily="34" charset="0"/>
              </a:rPr>
              <a:t>843-708-4734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 C</a:t>
            </a:r>
          </a:p>
          <a:p>
            <a:r>
              <a:rPr lang="en-US" sz="1050" dirty="0" smtClean="0">
                <a:solidFill>
                  <a:schemeClr val="bg1"/>
                </a:solidFill>
                <a:latin typeface="Trebuchet MS" panose="020B0603020202020204" pitchFamily="34" charset="0"/>
              </a:rPr>
              <a:t>ghughes@carolinaone.com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4158046" y="9202031"/>
            <a:ext cx="3157155" cy="738664"/>
          </a:xfrm>
          <a:prstGeom prst="rect">
            <a:avLst/>
          </a:prstGeom>
        </p:spPr>
        <p:txBody>
          <a:bodyPr wrap="square" anchor="ctr">
            <a:spAutoFit/>
          </a:bodyPr>
          <a:lstStyle/>
          <a:p>
            <a:pPr algn="r"/>
            <a:r>
              <a:rPr lang="en-US" sz="1050" dirty="0">
                <a:solidFill>
                  <a:schemeClr val="bg1"/>
                </a:solidFill>
                <a:latin typeface="Trebuchet MS" panose="020B0603020202020204" pitchFamily="34" charset="0"/>
              </a:rPr>
              <a:t>Carolina One Real </a:t>
            </a:r>
            <a:r>
              <a:rPr lang="en-US" sz="1050" dirty="0" smtClean="0">
                <a:solidFill>
                  <a:schemeClr val="bg1"/>
                </a:solidFill>
                <a:latin typeface="Trebuchet MS" panose="020B0603020202020204" pitchFamily="34" charset="0"/>
              </a:rPr>
              <a:t>Estate</a:t>
            </a:r>
          </a:p>
          <a:p>
            <a:pPr algn="r"/>
            <a:r>
              <a:rPr lang="en-US" sz="1050" dirty="0" smtClean="0">
                <a:solidFill>
                  <a:schemeClr val="bg1"/>
                </a:solidFill>
                <a:latin typeface="Trebuchet MS" panose="020B0603020202020204" pitchFamily="34" charset="0"/>
              </a:rPr>
              <a:t>Mt Pleasant Office</a:t>
            </a:r>
            <a:r>
              <a:rPr lang="en-US" sz="1050" dirty="0">
                <a:solidFill>
                  <a:schemeClr val="bg1"/>
                </a:solidFill>
                <a:latin typeface="Trebuchet MS" panose="020B0603020202020204" pitchFamily="34" charset="0"/>
              </a:rPr>
              <a:t/>
            </a:r>
            <a:br>
              <a:rPr lang="en-US" sz="1050" dirty="0">
                <a:solidFill>
                  <a:schemeClr val="bg1"/>
                </a:solidFill>
                <a:latin typeface="Trebuchet MS" panose="020B0603020202020204" pitchFamily="34" charset="0"/>
              </a:rPr>
            </a:br>
            <a:r>
              <a:rPr lang="en-US" sz="1050" dirty="0">
                <a:solidFill>
                  <a:schemeClr val="bg1"/>
                </a:solidFill>
                <a:latin typeface="Trebuchet MS" panose="020B0603020202020204" pitchFamily="34" charset="0"/>
              </a:rPr>
              <a:t>195 W Coleman Blvd</a:t>
            </a:r>
            <a:br>
              <a:rPr lang="en-US" sz="1050" dirty="0">
                <a:solidFill>
                  <a:schemeClr val="bg1"/>
                </a:solidFill>
                <a:latin typeface="Trebuchet MS" panose="020B0603020202020204" pitchFamily="34" charset="0"/>
              </a:rPr>
            </a:br>
            <a:r>
              <a:rPr lang="en-US" sz="1050" dirty="0">
                <a:solidFill>
                  <a:schemeClr val="bg1"/>
                </a:solidFill>
                <a:latin typeface="Trebuchet MS" panose="020B0603020202020204" pitchFamily="34" charset="0"/>
              </a:rPr>
              <a:t>Mt Pleasant, SC </a:t>
            </a:r>
            <a:r>
              <a:rPr lang="en-US" sz="1050" dirty="0" smtClean="0">
                <a:solidFill>
                  <a:schemeClr val="bg1"/>
                </a:solidFill>
                <a:latin typeface="Trebuchet MS" panose="020B0603020202020204" pitchFamily="34" charset="0"/>
              </a:rPr>
              <a:t>29464</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23" name="Rectangle 22"/>
          <p:cNvSpPr/>
          <p:nvPr/>
        </p:nvSpPr>
        <p:spPr>
          <a:xfrm>
            <a:off x="0" y="0"/>
            <a:ext cx="7315200" cy="677108"/>
          </a:xfrm>
          <a:prstGeom prst="rect">
            <a:avLst/>
          </a:prstGeom>
        </p:spPr>
        <p:txBody>
          <a:bodyPr wrap="square">
            <a:spAutoFit/>
          </a:bodyPr>
          <a:lstStyle/>
          <a:p>
            <a:pPr algn="ctr"/>
            <a:r>
              <a:rPr lang="en-US" sz="2400" i="1" dirty="0" smtClean="0">
                <a:ln>
                  <a:solidFill>
                    <a:schemeClr val="tx2">
                      <a:lumMod val="75000"/>
                    </a:schemeClr>
                  </a:solidFill>
                </a:ln>
                <a:solidFill>
                  <a:srgbClr val="FFFF00"/>
                </a:solidFill>
                <a:effectLst>
                  <a:outerShdw blurRad="50800" dist="38100" dir="5400000" algn="t" rotWithShape="0">
                    <a:prstClr val="black">
                      <a:alpha val="40000"/>
                    </a:prstClr>
                  </a:outerShdw>
                </a:effectLst>
                <a:latin typeface="Trebuchet MS" panose="020B0603020202020204" pitchFamily="34" charset="0"/>
              </a:rPr>
              <a:t>Carefree Townhome Living!!!</a:t>
            </a:r>
          </a:p>
          <a:p>
            <a:pPr algn="ctr"/>
            <a:r>
              <a:rPr lang="en-US" sz="1400" i="1" dirty="0">
                <a:solidFill>
                  <a:schemeClr val="tx2"/>
                </a:solidFill>
                <a:latin typeface="Trebuchet MS" panose="020B0603020202020204" pitchFamily="34" charset="0"/>
              </a:rPr>
              <a:t>Better than New!! Easy to show on short notice!</a:t>
            </a:r>
            <a:endParaRPr lang="en-US" sz="1400" i="1" dirty="0" smtClean="0">
              <a:solidFill>
                <a:schemeClr val="tx2"/>
              </a:solidFill>
              <a:latin typeface="Trebuchet MS" panose="020B0603020202020204" pitchFamily="34" charset="0"/>
            </a:endParaRPr>
          </a:p>
        </p:txBody>
      </p:sp>
      <p:pic>
        <p:nvPicPr>
          <p:cNvPr id="10" name="Picture 9"/>
          <p:cNvPicPr>
            <a:picLocks noChangeAspect="1"/>
          </p:cNvPicPr>
          <p:nvPr/>
        </p:nvPicPr>
        <p:blipFill rotWithShape="1">
          <a:blip r:embed="rId2">
            <a:extLst>
              <a:ext uri="{28A0092B-C50C-407E-A947-70E740481C1C}">
                <a14:useLocalDpi xmlns:a14="http://schemas.microsoft.com/office/drawing/2010/main" val="0"/>
              </a:ext>
            </a:extLst>
          </a:blip>
          <a:srcRect l="2778" t="2660" r="4860" b="6368"/>
          <a:stretch/>
        </p:blipFill>
        <p:spPr>
          <a:xfrm>
            <a:off x="3157156" y="9078444"/>
            <a:ext cx="1000889" cy="985839"/>
          </a:xfrm>
          <a:prstGeom prst="rect">
            <a:avLst/>
          </a:prstGeom>
        </p:spPr>
      </p:pic>
      <p:sp>
        <p:nvSpPr>
          <p:cNvPr id="2" name="Title 1"/>
          <p:cNvSpPr>
            <a:spLocks noGrp="1"/>
          </p:cNvSpPr>
          <p:nvPr>
            <p:ph type="ctrTitle"/>
          </p:nvPr>
        </p:nvSpPr>
        <p:spPr>
          <a:xfrm>
            <a:off x="1" y="4688214"/>
            <a:ext cx="7315199" cy="740742"/>
          </a:xfrm>
        </p:spPr>
        <p:txBody>
          <a:bodyPr anchor="ctr">
            <a:noAutofit/>
            <a:scene3d>
              <a:camera prst="orthographicFront"/>
              <a:lightRig rig="soft" dir="t">
                <a:rot lat="0" lon="0" rev="17220000"/>
              </a:lightRig>
            </a:scene3d>
            <a:sp3d prstMaterial="softEdge"/>
          </a:bodyPr>
          <a:lstStyle/>
          <a:p>
            <a:r>
              <a:rPr lang="en-US" sz="2400" b="0" cap="none" dirty="0" smtClean="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2076 </a:t>
            </a:r>
            <a:r>
              <a:rPr lang="en-US" sz="24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Promenade Ct</a:t>
            </a:r>
            <a:r>
              <a:rPr lang="en-US" sz="2400" b="0" cap="none" dirty="0" smtClean="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Park West :: Mount Pleasant :: MLS# </a:t>
            </a:r>
            <a:r>
              <a:rPr lang="en-US" sz="1800" b="0" cap="none" dirty="0" smtClean="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15020330 :: </a:t>
            </a:r>
            <a:r>
              <a:rPr lang="en-US" sz="18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$350,000</a:t>
            </a:r>
            <a:endParaRPr lang="en-US" sz="11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endParaRPr>
          </a:p>
        </p:txBody>
      </p:sp>
      <p:sp>
        <p:nvSpPr>
          <p:cNvPr id="5" name="Diagonal Stripe 4"/>
          <p:cNvSpPr/>
          <p:nvPr/>
        </p:nvSpPr>
        <p:spPr>
          <a:xfrm>
            <a:off x="-1828800" y="232993"/>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2074648" y="657766"/>
            <a:ext cx="1701107" cy="369332"/>
          </a:xfrm>
          <a:prstGeom prst="rect">
            <a:avLst/>
          </a:prstGeom>
          <a:noFill/>
        </p:spPr>
        <p:txBody>
          <a:bodyPr wrap="none" rtlCol="0">
            <a:spAutoFit/>
          </a:bodyPr>
          <a:lstStyle/>
          <a:p>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Just Reduced!</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8" name="Group 7"/>
          <p:cNvGrpSpPr/>
          <p:nvPr/>
        </p:nvGrpSpPr>
        <p:grpSpPr>
          <a:xfrm>
            <a:off x="184131" y="786896"/>
            <a:ext cx="6946939" cy="3791530"/>
            <a:chOff x="184130" y="720760"/>
            <a:chExt cx="6946939" cy="3791530"/>
          </a:xfrm>
        </p:grpSpPr>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38200" y="720760"/>
              <a:ext cx="5715000" cy="3791530"/>
            </a:xfrm>
            <a:prstGeom prst="rect">
              <a:avLst/>
            </a:prstGeom>
            <a:ln w="9525">
              <a:no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grpSp>
          <p:nvGrpSpPr>
            <p:cNvPr id="4" name="Group 3"/>
            <p:cNvGrpSpPr/>
            <p:nvPr/>
          </p:nvGrpSpPr>
          <p:grpSpPr>
            <a:xfrm>
              <a:off x="184130" y="811521"/>
              <a:ext cx="6946939" cy="3610009"/>
              <a:chOff x="184130" y="828275"/>
              <a:chExt cx="6946939" cy="3610009"/>
            </a:xfrm>
          </p:grpSpPr>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84130" y="828275"/>
                <a:ext cx="137159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84130" y="2178296"/>
                <a:ext cx="137159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84130" y="3528317"/>
                <a:ext cx="137159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759470" y="828275"/>
                <a:ext cx="137159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764634" y="2180009"/>
                <a:ext cx="1366435" cy="90654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759470" y="3528317"/>
                <a:ext cx="137159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grpSp>
      </p:grpSp>
      <p:grpSp>
        <p:nvGrpSpPr>
          <p:cNvPr id="9" name="Group 8"/>
          <p:cNvGrpSpPr/>
          <p:nvPr/>
        </p:nvGrpSpPr>
        <p:grpSpPr>
          <a:xfrm>
            <a:off x="90463" y="7985760"/>
            <a:ext cx="7134275" cy="1005840"/>
            <a:chOff x="77123" y="7985760"/>
            <a:chExt cx="7134275" cy="1005840"/>
          </a:xfrm>
        </p:grpSpPr>
        <p:pic>
          <p:nvPicPr>
            <p:cNvPr id="19"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7123" y="7985760"/>
              <a:ext cx="1516109" cy="100584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0"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310381" y="7985760"/>
              <a:ext cx="667760" cy="100584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078661" y="7985760"/>
              <a:ext cx="1516109" cy="100584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5" name="Picture 7"/>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695289" y="7985760"/>
              <a:ext cx="1516109" cy="100584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8" name="Picture 3"/>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693752" y="7985760"/>
              <a:ext cx="1516109" cy="100584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474</TotalTime>
  <Words>139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2076 Promenade Ct Park West :: Mount Pleasant :: MLS# 15020330 :: $350,000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2016-01-22T15:11:48Z</dcterms:modified>
</cp:coreProperties>
</file>