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326A"/>
    <a:srgbClr val="F5831F"/>
    <a:srgbClr val="19469D"/>
    <a:srgbClr val="19479E"/>
    <a:srgbClr val="FF7575"/>
    <a:srgbClr val="F58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29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646133"/>
            <a:ext cx="6995160" cy="3501813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56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2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3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93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2507618"/>
            <a:ext cx="7098030" cy="418401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6731215"/>
            <a:ext cx="7098030" cy="2200274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0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535519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2465706"/>
            <a:ext cx="3481506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8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9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1448226"/>
            <a:ext cx="4166235" cy="714798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63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1448226"/>
            <a:ext cx="4166235" cy="7147983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7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535519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2EAF3-99EF-42A4-8450-453F282A5E5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9322649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3" Type="http://schemas.openxmlformats.org/officeDocument/2006/relationships/hyperlink" Target="https://vimeo.com/1084005040?share=copy" TargetMode="External"/><Relationship Id="rId21" Type="http://schemas.openxmlformats.org/officeDocument/2006/relationships/image" Target="../media/image19.jp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" Type="http://schemas.openxmlformats.org/officeDocument/2006/relationships/image" Target="../media/image1.jpg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24" Type="http://schemas.openxmlformats.org/officeDocument/2006/relationships/image" Target="../media/image22.jpg"/><Relationship Id="rId5" Type="http://schemas.openxmlformats.org/officeDocument/2006/relationships/image" Target="../media/image3.jpg"/><Relationship Id="rId15" Type="http://schemas.openxmlformats.org/officeDocument/2006/relationships/image" Target="../media/image13.png"/><Relationship Id="rId23" Type="http://schemas.openxmlformats.org/officeDocument/2006/relationships/image" Target="../media/image21.jp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svg"/><Relationship Id="rId22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" r="2941" b="920"/>
          <a:stretch/>
        </p:blipFill>
        <p:spPr>
          <a:xfrm>
            <a:off x="373" y="1"/>
            <a:ext cx="6250428" cy="41428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"/>
            <a:ext cx="6250428" cy="739140"/>
          </a:xfrm>
        </p:spPr>
        <p:txBody>
          <a:bodyPr anchor="ctr">
            <a:noAutofit/>
          </a:bodyPr>
          <a:lstStyle/>
          <a:p>
            <a:r>
              <a:rPr lang="en-US" sz="24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Franklin Gothic ATF" panose="020B0503060602040204" pitchFamily="34" charset="0"/>
              </a:rPr>
              <a:t>New Listing</a:t>
            </a:r>
            <a:br>
              <a:rPr lang="en-US" sz="21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Franklin Gothic ATF" panose="020B0503060602040204" pitchFamily="34" charset="0"/>
              </a:rPr>
            </a:br>
            <a:r>
              <a:rPr lang="en-US" sz="2100" b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Franklin Gothic ATF" panose="020B0503060602040204" pitchFamily="34" charset="0"/>
              </a:rPr>
              <a:t>Open House Sun. May 18. 1:00-3:30 PM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4401406"/>
            <a:ext cx="6311053" cy="4276324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19469D"/>
                </a:solidFill>
                <a:latin typeface="Franklin Gothic ATF" panose="020B0503060602040204" pitchFamily="34" charset="0"/>
              </a:rPr>
              <a:t>Southern charm meets Lowcountry living</a:t>
            </a:r>
            <a:br>
              <a:rPr lang="en-US" sz="1800" b="1" dirty="0">
                <a:solidFill>
                  <a:srgbClr val="19469D"/>
                </a:solidFill>
                <a:latin typeface="Franklin Gothic ATF" panose="020B0503060602040204" pitchFamily="34" charset="0"/>
              </a:rPr>
            </a:br>
            <a:r>
              <a:rPr lang="en-US" sz="1800" b="1" dirty="0">
                <a:solidFill>
                  <a:srgbClr val="19469D"/>
                </a:solidFill>
                <a:latin typeface="Franklin Gothic ATF" panose="020B0503060602040204" pitchFamily="34" charset="0"/>
              </a:rPr>
              <a:t>at 2076 Rookery Lane!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1600" dirty="0">
              <a:solidFill>
                <a:srgbClr val="19469D"/>
              </a:solidFill>
              <a:latin typeface="Franklin Gothic ATF" panose="020B0503060602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19469D"/>
                </a:solidFill>
                <a:latin typeface="Franklin Gothic ATF" panose="020B0503060602040204" pitchFamily="34" charset="0"/>
              </a:rPr>
              <a:t>This move-in-ready custom home in Croghan Landing offers boat parking, access to the West Ashley Greenway, and a community dock.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1600" dirty="0">
              <a:solidFill>
                <a:srgbClr val="19469D"/>
              </a:solidFill>
              <a:latin typeface="Franklin Gothic ATF" panose="020B0503060602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19469D"/>
                </a:solidFill>
                <a:latin typeface="Franklin Gothic ATF" panose="020B0503060602040204" pitchFamily="34" charset="0"/>
              </a:rPr>
              <a:t>Enjoy a spacious floor plan, upgraded finishes, and unbeatable location—just 15 minutes to downtown Charleston and the airport. This is the Charleston dream—schedule your tour today!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1600" dirty="0">
              <a:solidFill>
                <a:srgbClr val="1E326A"/>
              </a:solidFill>
              <a:latin typeface="Franklin Gothic ATF" panose="020B0503060602040204" pitchFamily="34" charset="0"/>
              <a:hlinkClick r:id="rId3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1E326A"/>
                </a:solidFill>
                <a:latin typeface="Franklin Gothic ATF" panose="020B0503060602040204" pitchFamily="34" charset="0"/>
                <a:hlinkClick r:id="rId3"/>
              </a:rPr>
              <a:t>Video Tour</a:t>
            </a:r>
            <a:r>
              <a:rPr lang="en-US" sz="1600" dirty="0">
                <a:solidFill>
                  <a:srgbClr val="1E326A"/>
                </a:solidFill>
                <a:latin typeface="Franklin Gothic ATF" panose="020B0503060602040204" pitchFamily="34" charset="0"/>
              </a:rPr>
              <a:t>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19B1B8F-DCEE-4128-BB88-7F5689692D63}"/>
              </a:ext>
            </a:extLst>
          </p:cNvPr>
          <p:cNvSpPr/>
          <p:nvPr/>
        </p:nvSpPr>
        <p:spPr>
          <a:xfrm>
            <a:off x="228600" y="8936245"/>
            <a:ext cx="7772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Franklin Gothic ATF" panose="020B0503060602040204" pitchFamily="34" charset="0"/>
              </a:rPr>
              <a:t>Ellen O'Neil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Broker/Owner, ABR, e-PRO, CNE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Charleston Realtor of Distinction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843-300-8530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www.EllenONeilProperties.com</a:t>
            </a:r>
            <a:endParaRPr lang="en-US" dirty="0">
              <a:latin typeface="Franklin Gothic ATF" panose="020B050306060204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00855F7-5DD9-4E0A-A245-FD11596518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460" y="9170203"/>
            <a:ext cx="1352702" cy="640080"/>
          </a:xfrm>
          <a:prstGeom prst="rect">
            <a:avLst/>
          </a:prstGeom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47DAF0-BD60-4503-B8E6-9C16CD335B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0800" y="1479027"/>
            <a:ext cx="1828800" cy="121593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70C3F9-2C80-72F7-130C-554550DD66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0800" y="1"/>
            <a:ext cx="1828800" cy="122051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6CF06C8-84EC-DAA5-7913-EE361CEB8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0438" y="9170203"/>
            <a:ext cx="1406527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A35077D-D136-00FE-DA97-DA4139A8F1AE}"/>
              </a:ext>
            </a:extLst>
          </p:cNvPr>
          <p:cNvGrpSpPr/>
          <p:nvPr/>
        </p:nvGrpSpPr>
        <p:grpSpPr>
          <a:xfrm>
            <a:off x="9024820" y="1737033"/>
            <a:ext cx="779433" cy="1108426"/>
            <a:chOff x="6704477" y="3470276"/>
            <a:chExt cx="779433" cy="110842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7454892-5DFC-CD4D-F677-6F96DD608AA6}"/>
                </a:ext>
              </a:extLst>
            </p:cNvPr>
            <p:cNvSpPr/>
            <p:nvPr/>
          </p:nvSpPr>
          <p:spPr>
            <a:xfrm>
              <a:off x="6704477" y="3470276"/>
              <a:ext cx="779433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i="1" dirty="0">
                  <a:latin typeface="Franklin Gothic ATF" panose="020B0503060602040204" pitchFamily="34" charset="0"/>
                </a:rPr>
                <a:t>Video Tour</a:t>
              </a:r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81FAB4B6-02CB-ADE0-494B-5BA4535436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710145" y="3810606"/>
              <a:ext cx="768096" cy="768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0145662-CB6B-69E3-A212-130E9C70E7C2}"/>
              </a:ext>
            </a:extLst>
          </p:cNvPr>
          <p:cNvGrpSpPr/>
          <p:nvPr/>
        </p:nvGrpSpPr>
        <p:grpSpPr>
          <a:xfrm>
            <a:off x="9024820" y="3414509"/>
            <a:ext cx="772002" cy="1108426"/>
            <a:chOff x="763012" y="3470276"/>
            <a:chExt cx="772002" cy="110842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24BEC40-6AB2-6ACD-796A-D1BB692F85AA}"/>
                </a:ext>
              </a:extLst>
            </p:cNvPr>
            <p:cNvSpPr/>
            <p:nvPr/>
          </p:nvSpPr>
          <p:spPr>
            <a:xfrm>
              <a:off x="763012" y="3470276"/>
              <a:ext cx="772002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i="1" dirty="0">
                  <a:latin typeface="Franklin Gothic ATF" panose="020B0503060602040204" pitchFamily="34" charset="0"/>
                </a:rPr>
                <a:t>Virtual</a:t>
              </a:r>
              <a:br>
                <a:rPr lang="en-US" sz="1050" i="1" dirty="0">
                  <a:latin typeface="Franklin Gothic ATF" panose="020B0503060602040204" pitchFamily="34" charset="0"/>
                </a:rPr>
              </a:br>
              <a:r>
                <a:rPr lang="en-US" sz="1050" i="1" dirty="0">
                  <a:latin typeface="Franklin Gothic ATF" panose="020B0503060602040204" pitchFamily="34" charset="0"/>
                </a:rPr>
                <a:t>Tour</a:t>
              </a:r>
            </a:p>
          </p:txBody>
        </p:sp>
        <p:pic>
          <p:nvPicPr>
            <p:cNvPr id="8" name="Picture 2" descr="QR Code Image">
              <a:extLst>
                <a:ext uri="{FF2B5EF4-FFF2-40B4-BE49-F238E27FC236}">
                  <a16:creationId xmlns:a16="http://schemas.microsoft.com/office/drawing/2014/main" id="{779CC203-32E0-AA5C-F1EF-876E5BF52A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965" y="3810606"/>
              <a:ext cx="768096" cy="768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77CC29B6-D3C7-944D-0D68-7960E40C82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81822" y="4837426"/>
            <a:ext cx="1280160" cy="128016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0" y="3558116"/>
            <a:ext cx="62504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ATF" panose="020B0503060602040204" pitchFamily="34" charset="0"/>
              </a:rPr>
              <a:t>2076 Rookery Lane </a:t>
            </a:r>
            <a:endParaRPr lang="en-US" b="1" dirty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ATF" panose="020B0503060602040204" pitchFamily="34" charset="0"/>
            </a:endParaRPr>
          </a:p>
          <a:p>
            <a:pPr algn="ctr"/>
            <a:r>
              <a:rPr lang="en-US" sz="1400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ATF" panose="020B0503060602040204" pitchFamily="34" charset="0"/>
              </a:rPr>
              <a:t>Croghan Landing | Charleston, SC 29414 | MLS# 25013046 | $875,000</a:t>
            </a:r>
          </a:p>
        </p:txBody>
      </p:sp>
      <p:pic>
        <p:nvPicPr>
          <p:cNvPr id="17" name="Graphic 16" descr="Arrow: Counter-clockwise curve outline">
            <a:extLst>
              <a:ext uri="{FF2B5EF4-FFF2-40B4-BE49-F238E27FC236}">
                <a16:creationId xmlns:a16="http://schemas.microsoft.com/office/drawing/2014/main" id="{45D5CB98-55B7-EA7A-B266-6B0183AA00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3487421">
            <a:off x="-3207026" y="1702531"/>
            <a:ext cx="914400" cy="914400"/>
          </a:xfrm>
          <a:prstGeom prst="rect">
            <a:avLst/>
          </a:prstGeom>
        </p:spPr>
      </p:pic>
      <p:pic>
        <p:nvPicPr>
          <p:cNvPr id="20" name="Graphic 19" descr="Arrow: Rotate left outline">
            <a:extLst>
              <a:ext uri="{FF2B5EF4-FFF2-40B4-BE49-F238E27FC236}">
                <a16:creationId xmlns:a16="http://schemas.microsoft.com/office/drawing/2014/main" id="{8A13BCE3-301C-7C4C-C068-124ED8F30A8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3057026" y="2869416"/>
            <a:ext cx="914400" cy="914400"/>
          </a:xfrm>
          <a:prstGeom prst="rect">
            <a:avLst/>
          </a:prstGeom>
        </p:spPr>
      </p:pic>
      <p:pic>
        <p:nvPicPr>
          <p:cNvPr id="22" name="Graphic 21" descr="Arrow: Slight curve with solid fill">
            <a:extLst>
              <a:ext uri="{FF2B5EF4-FFF2-40B4-BE49-F238E27FC236}">
                <a16:creationId xmlns:a16="http://schemas.microsoft.com/office/drawing/2014/main" id="{BB850EB1-8106-71F4-87C5-D4832A0344A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5400000">
            <a:off x="-2907026" y="4036301"/>
            <a:ext cx="914400" cy="914400"/>
          </a:xfrm>
          <a:prstGeom prst="rect">
            <a:avLst/>
          </a:prstGeom>
        </p:spPr>
      </p:pic>
      <p:pic>
        <p:nvPicPr>
          <p:cNvPr id="25" name="Graphic 24" descr="Arrow: Rotate left with solid fill">
            <a:extLst>
              <a:ext uri="{FF2B5EF4-FFF2-40B4-BE49-F238E27FC236}">
                <a16:creationId xmlns:a16="http://schemas.microsoft.com/office/drawing/2014/main" id="{DA3FE246-C4A0-2199-BC23-29C5B59AE60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-2757026" y="5203186"/>
            <a:ext cx="914400" cy="914400"/>
          </a:xfrm>
          <a:prstGeom prst="rect">
            <a:avLst/>
          </a:prstGeom>
        </p:spPr>
      </p:pic>
      <p:pic>
        <p:nvPicPr>
          <p:cNvPr id="28" name="Graphic 27" descr="Back with solid fill">
            <a:extLst>
              <a:ext uri="{FF2B5EF4-FFF2-40B4-BE49-F238E27FC236}">
                <a16:creationId xmlns:a16="http://schemas.microsoft.com/office/drawing/2014/main" id="{2CCFAF0A-80AD-0FDC-240F-21EA83F75C4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rot="17976735">
            <a:off x="-1528513" y="1386626"/>
            <a:ext cx="914400" cy="91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7338E4-3D7D-271C-A606-6A49155635C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" b="1102"/>
          <a:stretch/>
        </p:blipFill>
        <p:spPr>
          <a:xfrm>
            <a:off x="6400800" y="4411196"/>
            <a:ext cx="1828800" cy="11765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8E58BF-BCAD-967F-1839-7543C28748B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0800" y="5846222"/>
            <a:ext cx="1828800" cy="120111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550E178-71B8-E485-DECC-AA217A6849B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0800" y="2953471"/>
            <a:ext cx="1828800" cy="119921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41EAC95-370E-21F7-707C-2E543EDD3B6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0800" y="7305853"/>
            <a:ext cx="1828800" cy="1371877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03059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2037</TotalTime>
  <Words>125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Franklin Gothic ATF</vt:lpstr>
      <vt:lpstr>Office Theme</vt:lpstr>
      <vt:lpstr>New Listing Open House Sun. May 18. 1:00-3:30 PM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Don’t Peek…</dc:title>
  <dc:creator>A. Thomas Price</dc:creator>
  <cp:lastModifiedBy>A. Thomas Price</cp:lastModifiedBy>
  <cp:revision>123</cp:revision>
  <dcterms:created xsi:type="dcterms:W3CDTF">2016-07-16T19:46:25Z</dcterms:created>
  <dcterms:modified xsi:type="dcterms:W3CDTF">2025-05-13T20:04:04Z</dcterms:modified>
</cp:coreProperties>
</file>