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2214" y="-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457200"/>
            <a:ext cx="7391400" cy="8001000"/>
          </a:xfrm>
          <a:prstGeom prst="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3500" y="0"/>
            <a:ext cx="5029200" cy="1066800"/>
          </a:xfrm>
          <a:solidFill>
            <a:schemeClr val="bg1"/>
          </a:solidFill>
        </p:spPr>
        <p:txBody>
          <a:bodyPr anchor="t"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Great Opportunity!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5715000"/>
            <a:ext cx="7391400" cy="2357119"/>
          </a:xfrm>
        </p:spPr>
        <p:txBody>
          <a:bodyPr anchor="ctr">
            <a:noAutofit/>
          </a:bodyPr>
          <a:lstStyle/>
          <a:p>
            <a:r>
              <a:rPr lang="en-US" sz="1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$500 agent bonus with BIC approval and closed by </a:t>
            </a:r>
            <a:r>
              <a:rPr lang="en-US" sz="1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9/31/2014</a:t>
            </a:r>
            <a:endParaRPr lang="en-US" sz="18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Great opportunity for a rental or fixer upper to occupy. Located in the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Pinehill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Acres area in Summerville, this property is a quick drive from the interstate making the commute easy for everywhere! Home sits on a nearly 1/2 acre lot, so space is not an issue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 as is where is: $69,000, the owner will fix and sell for $89,000.</a:t>
            </a:r>
            <a:endParaRPr lang="en-US" sz="18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4350" y="8148320"/>
            <a:ext cx="15875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2400" y="8705671"/>
            <a:ext cx="29019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Corwyn J.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Melette, BIC</a:t>
            </a:r>
          </a:p>
          <a:p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Accredited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 Representative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843-619-0071</a:t>
            </a:r>
          </a:p>
          <a:p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corwyn@corwynmelette.com</a:t>
            </a:r>
          </a:p>
        </p:txBody>
      </p:sp>
      <p:sp>
        <p:nvSpPr>
          <p:cNvPr id="7" name="Rectangle 6"/>
          <p:cNvSpPr/>
          <p:nvPr/>
        </p:nvSpPr>
        <p:spPr>
          <a:xfrm>
            <a:off x="4641850" y="8705671"/>
            <a:ext cx="29019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Corwyn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 Melette &amp;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Associates</a:t>
            </a:r>
          </a:p>
          <a:p>
            <a:pPr algn="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Box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2175</a:t>
            </a:r>
          </a:p>
          <a:p>
            <a:pPr algn="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Goose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Creek, SC 29445 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www.corwynmelette.com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850" y="901065"/>
            <a:ext cx="4762500" cy="357187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52401" y="4495800"/>
            <a:ext cx="7391399" cy="101566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207 George Keen Dr</a:t>
            </a:r>
          </a:p>
          <a:p>
            <a:pPr algn="ctr"/>
            <a:r>
              <a:rPr lang="en-US" sz="2400" i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Pinehill</a:t>
            </a:r>
            <a:r>
              <a:rPr lang="en-US" sz="2400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Acres ~ Summerville ~ MLS# 1419017 ~ $89,000</a:t>
            </a:r>
          </a:p>
        </p:txBody>
      </p:sp>
    </p:spTree>
    <p:extLst>
      <p:ext uri="{BB962C8B-B14F-4D97-AF65-F5344CB8AC3E}">
        <p14:creationId xmlns:p14="http://schemas.microsoft.com/office/powerpoint/2010/main" val="3177255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54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Great Opportunity!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Opportunity!</dc:title>
  <dc:creator>CVH360</dc:creator>
  <cp:lastModifiedBy>atp1313@gmail.com</cp:lastModifiedBy>
  <cp:revision>4</cp:revision>
  <dcterms:created xsi:type="dcterms:W3CDTF">2006-08-16T00:00:00Z</dcterms:created>
  <dcterms:modified xsi:type="dcterms:W3CDTF">2014-08-05T17:37:58Z</dcterms:modified>
</cp:coreProperties>
</file>