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18D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2316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966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397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151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924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82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940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195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120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865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250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134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834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hyperlink" Target="mailto:gsandford29455@gmail.com" TargetMode="External"/><Relationship Id="rId7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g"/><Relationship Id="rId10" Type="http://schemas.openxmlformats.org/officeDocument/2006/relationships/image" Target="../media/image8.jpeg"/><Relationship Id="rId4" Type="http://schemas.openxmlformats.org/officeDocument/2006/relationships/image" Target="../media/image2.jp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61400" y="5136058"/>
            <a:ext cx="3596600" cy="2984878"/>
          </a:xfrm>
        </p:spPr>
        <p:txBody>
          <a:bodyPr anchor="ctr">
            <a:normAutofit/>
          </a:bodyPr>
          <a:lstStyle/>
          <a:p>
            <a:r>
              <a:rPr lang="en-US" sz="1250" dirty="0">
                <a:solidFill>
                  <a:srgbClr val="118D9A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This place has it all with a fantastic price tag. This 2 Bedroom 2 Bath , 2nd story Condo has a fireplace, A very Private and spacious tiled screened in back porch, and a front balcony that can be accessed from either Bedroom. Both Bedrooms have a ceiling fan and new stain master carpet. The Kitchen has a new stove, new fridge, and new over the counter microwave a pantry and beautiful refinished floors. Stroll around the lake past the ducks and over to the community pool. Seller will pay two thousand in closing costs and provide a AHS warranty on the home. This regime requires owner's occupy.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2808" y="8421664"/>
            <a:ext cx="268517" cy="341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8291604"/>
            <a:ext cx="6857999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b="1" dirty="0">
                <a:latin typeface="Century Gothic" panose="020B0502020202020204" pitchFamily="34" charset="0"/>
                <a:cs typeface="Arial" panose="020B0604020202020204" pitchFamily="34" charset="0"/>
              </a:rPr>
              <a:t>Gerri </a:t>
            </a:r>
            <a:r>
              <a:rPr lang="en-US" b="1" dirty="0" err="1">
                <a:latin typeface="Century Gothic" panose="020B0502020202020204" pitchFamily="34" charset="0"/>
                <a:cs typeface="Arial" panose="020B0604020202020204" pitchFamily="34" charset="0"/>
              </a:rPr>
              <a:t>Sandford</a:t>
            </a:r>
            <a:endParaRPr lang="en-US" b="1" dirty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algn="r"/>
            <a:r>
              <a:rPr lang="en-US" sz="1400" dirty="0">
                <a:latin typeface="Century Gothic" panose="020B0502020202020204" pitchFamily="34" charset="0"/>
                <a:cs typeface="Arial" panose="020B0604020202020204" pitchFamily="34" charset="0"/>
              </a:rPr>
              <a:t>(843) 817-8762</a:t>
            </a:r>
          </a:p>
          <a:p>
            <a:pPr algn="r"/>
            <a:r>
              <a:rPr lang="en-US" sz="1400" dirty="0">
                <a:latin typeface="Century Gothic" panose="020B0502020202020204" pitchFamily="34" charset="0"/>
                <a:cs typeface="Arial" panose="020B0604020202020204" pitchFamily="34" charset="0"/>
                <a:hlinkClick r:id="rId3"/>
              </a:rPr>
              <a:t>gsandford29455@gmail.com</a:t>
            </a:r>
            <a:endParaRPr lang="en-US" sz="1400" dirty="0"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441"/>
            <a:ext cx="6857999" cy="5143499"/>
          </a:xfrm>
          <a:prstGeom prst="rect">
            <a:avLst/>
          </a:prstGeom>
          <a:ln>
            <a:noFill/>
          </a:ln>
          <a:effectLst/>
        </p:spPr>
      </p:pic>
      <p:sp>
        <p:nvSpPr>
          <p:cNvPr id="6" name="Rectangle 5"/>
          <p:cNvSpPr/>
          <p:nvPr/>
        </p:nvSpPr>
        <p:spPr>
          <a:xfrm>
            <a:off x="2" y="-7441"/>
            <a:ext cx="6857998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4400" b="1" dirty="0">
                <a:ln w="24500" cmpd="dbl">
                  <a:noFill/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Arial" panose="020B0604020202020204" pitchFamily="34" charset="0"/>
              </a:rPr>
              <a:t>Move in Ready</a:t>
            </a:r>
            <a:endParaRPr lang="en-US" sz="4400" b="1" cap="none" spc="0" dirty="0">
              <a:ln w="24500" cmpd="dbl">
                <a:noFill/>
                <a:prstDash val="solid"/>
                <a:miter lim="800000"/>
              </a:ln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Edwardian Script ITC" panose="030303020407070D0804" pitchFamily="66" charset="0"/>
              <a:cs typeface="Arial" panose="020B0604020202020204" pitchFamily="34" charset="0"/>
            </a:endParaRP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0567" y="4419600"/>
            <a:ext cx="1520830" cy="114062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7" name="Rectangle 6"/>
          <p:cNvSpPr/>
          <p:nvPr/>
        </p:nvSpPr>
        <p:spPr>
          <a:xfrm>
            <a:off x="155569" y="8763000"/>
            <a:ext cx="114299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" dirty="0">
                <a:latin typeface="Century Gothic" panose="020B0502020202020204" pitchFamily="34" charset="0"/>
                <a:cs typeface="Arial" panose="020B0604020202020204" pitchFamily="34" charset="0"/>
              </a:rPr>
              <a:t>Anchor Line Realty LLC</a:t>
            </a:r>
          </a:p>
          <a:p>
            <a:pPr algn="ctr"/>
            <a:r>
              <a:rPr lang="en-US" sz="600" dirty="0">
                <a:latin typeface="Century Gothic" panose="020B0502020202020204" pitchFamily="34" charset="0"/>
                <a:cs typeface="Arial" panose="020B0604020202020204" pitchFamily="34" charset="0"/>
              </a:rPr>
              <a:t>1619 Samuel Rd</a:t>
            </a:r>
          </a:p>
          <a:p>
            <a:pPr algn="ctr"/>
            <a:r>
              <a:rPr lang="en-US" sz="600" dirty="0">
                <a:latin typeface="Century Gothic" panose="020B0502020202020204" pitchFamily="34" charset="0"/>
                <a:cs typeface="Arial" panose="020B0604020202020204" pitchFamily="34" charset="0"/>
              </a:rPr>
              <a:t>Charleston, SC 29412</a:t>
            </a:r>
          </a:p>
        </p:txBody>
      </p:sp>
      <p:sp>
        <p:nvSpPr>
          <p:cNvPr id="8" name="Diagonal Stripe 7"/>
          <p:cNvSpPr/>
          <p:nvPr/>
        </p:nvSpPr>
        <p:spPr>
          <a:xfrm>
            <a:off x="-1981200" y="98842"/>
            <a:ext cx="1524000" cy="1490235"/>
          </a:xfrm>
          <a:prstGeom prst="diagStripe">
            <a:avLst/>
          </a:prstGeom>
          <a:solidFill>
            <a:srgbClr val="FF0000"/>
          </a:solidFill>
          <a:ln>
            <a:solidFill>
              <a:schemeClr val="accent6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 rot="18902563">
            <a:off x="-2177260" y="326873"/>
            <a:ext cx="152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  <a:t>$25K Price Reduction!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" y="3264970"/>
            <a:ext cx="6858000" cy="1240837"/>
          </a:xfrm>
        </p:spPr>
        <p:txBody>
          <a:bodyPr>
            <a:noAutofit/>
          </a:bodyPr>
          <a:lstStyle/>
          <a:p>
            <a:pPr algn="r"/>
            <a:r>
              <a:rPr lang="en-US" sz="20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75000"/>
                    </a:prstClr>
                  </a:outerShdw>
                </a:effectLst>
                <a:latin typeface="Century Gothic" panose="020B0502020202020204" pitchFamily="34" charset="0"/>
                <a:cs typeface="Arial" panose="020B0604020202020204" pitchFamily="34" charset="0"/>
              </a:rPr>
              <a:t>207 </a:t>
            </a:r>
            <a:r>
              <a:rPr lang="en-US" sz="2000" b="1" dirty="0" err="1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75000"/>
                    </a:prstClr>
                  </a:outerShdw>
                </a:effectLst>
                <a:latin typeface="Century Gothic" panose="020B0502020202020204" pitchFamily="34" charset="0"/>
                <a:cs typeface="Arial" panose="020B0604020202020204" pitchFamily="34" charset="0"/>
              </a:rPr>
              <a:t>Waterwood</a:t>
            </a:r>
            <a:r>
              <a:rPr lang="en-US" sz="20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75000"/>
                    </a:prstClr>
                  </a:outerShdw>
                </a:effectLst>
                <a:latin typeface="Century Gothic" panose="020B0502020202020204" pitchFamily="34" charset="0"/>
                <a:cs typeface="Arial" panose="020B0604020202020204" pitchFamily="34" charset="0"/>
              </a:rPr>
              <a:t> Drive</a:t>
            </a:r>
            <a:br>
              <a:rPr lang="en-US" sz="20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75000"/>
                    </a:prstClr>
                  </a:outerShdw>
                </a:effectLst>
                <a:latin typeface="Century Gothic" panose="020B0502020202020204" pitchFamily="34" charset="0"/>
                <a:cs typeface="Arial" panose="020B0604020202020204" pitchFamily="34" charset="0"/>
              </a:rPr>
            </a:br>
            <a:r>
              <a:rPr lang="en-US" sz="1400" b="1" dirty="0" err="1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75000"/>
                    </a:prstClr>
                  </a:outerShdw>
                </a:effectLst>
                <a:latin typeface="Century Gothic" panose="020B0502020202020204" pitchFamily="34" charset="0"/>
                <a:cs typeface="Arial" panose="020B0604020202020204" pitchFamily="34" charset="0"/>
              </a:rPr>
              <a:t>Greenslake</a:t>
            </a:r>
            <a:r>
              <a:rPr lang="en-US" sz="14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75000"/>
                    </a:prstClr>
                  </a:outerShdw>
                </a:effectLst>
                <a:latin typeface="Century Gothic" panose="020B0502020202020204" pitchFamily="34" charset="0"/>
                <a:cs typeface="Arial" panose="020B0604020202020204" pitchFamily="34" charset="0"/>
              </a:rPr>
              <a:t> Condominiums</a:t>
            </a:r>
            <a:br>
              <a:rPr lang="en-US" sz="14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75000"/>
                    </a:prstClr>
                  </a:outerShdw>
                </a:effectLst>
                <a:latin typeface="Century Gothic" panose="020B0502020202020204" pitchFamily="34" charset="0"/>
                <a:cs typeface="Arial" panose="020B0604020202020204" pitchFamily="34" charset="0"/>
              </a:rPr>
            </a:br>
            <a:r>
              <a:rPr lang="en-US" sz="14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75000"/>
                    </a:prstClr>
                  </a:outerShdw>
                </a:effectLst>
                <a:latin typeface="Century Gothic" panose="020B0502020202020204" pitchFamily="34" charset="0"/>
                <a:cs typeface="Arial" panose="020B0604020202020204" pitchFamily="34" charset="0"/>
              </a:rPr>
              <a:t>Goose Creek, SC 29445</a:t>
            </a:r>
            <a:br>
              <a:rPr lang="en-US" sz="14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75000"/>
                    </a:prstClr>
                  </a:outerShdw>
                </a:effectLst>
                <a:latin typeface="Century Gothic" panose="020B0502020202020204" pitchFamily="34" charset="0"/>
                <a:cs typeface="Arial" panose="020B0604020202020204" pitchFamily="34" charset="0"/>
              </a:rPr>
            </a:br>
            <a:r>
              <a:rPr lang="en-US" sz="14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75000"/>
                    </a:prstClr>
                  </a:outerShdw>
                </a:effectLst>
                <a:latin typeface="Century Gothic" panose="020B0502020202020204" pitchFamily="34" charset="0"/>
                <a:cs typeface="Arial" panose="020B0604020202020204" pitchFamily="34" charset="0"/>
              </a:rPr>
              <a:t>MLS# 17014126</a:t>
            </a:r>
            <a:br>
              <a:rPr lang="en-US" sz="14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75000"/>
                    </a:prstClr>
                  </a:outerShdw>
                </a:effectLst>
                <a:latin typeface="Century Gothic" panose="020B0502020202020204" pitchFamily="34" charset="0"/>
                <a:cs typeface="Arial" panose="020B0604020202020204" pitchFamily="34" charset="0"/>
              </a:rPr>
            </a:br>
            <a:r>
              <a:rPr lang="en-US" sz="14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75000"/>
                    </a:prstClr>
                  </a:outerShdw>
                </a:effectLst>
                <a:latin typeface="Century Gothic" panose="020B0502020202020204" pitchFamily="34" charset="0"/>
                <a:cs typeface="Arial" panose="020B0604020202020204" pitchFamily="34" charset="0"/>
              </a:rPr>
              <a:t>$68,000</a:t>
            </a:r>
            <a:endParaRPr lang="en-US" sz="1800" dirty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75000"/>
                  </a:prstClr>
                </a:outerShdw>
              </a:effectLst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09" y="5699957"/>
            <a:ext cx="1520830" cy="114062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0568" y="5699957"/>
            <a:ext cx="1520830" cy="114062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09" y="6980313"/>
            <a:ext cx="1520830" cy="114062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0568" y="6980313"/>
            <a:ext cx="1520830" cy="114062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09" y="4419600"/>
            <a:ext cx="1520830" cy="114062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306794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</TotalTime>
  <Words>148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Edwardian Script ITC</vt:lpstr>
      <vt:lpstr>Office Theme</vt:lpstr>
      <vt:lpstr>207 Waterwood Drive Greenslake Condominiums Goose Creek, SC 29445 MLS# 17014126 $68,000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1861 Cat Tail Row Rice Hollow · Charleston MLS# 15000442 · $285,000</dc:title>
  <dc:creator>CVH360</dc:creator>
  <cp:lastModifiedBy>A. Thomas Price</cp:lastModifiedBy>
  <cp:revision>19</cp:revision>
  <dcterms:created xsi:type="dcterms:W3CDTF">2006-08-16T00:00:00Z</dcterms:created>
  <dcterms:modified xsi:type="dcterms:W3CDTF">2017-09-26T17:21:42Z</dcterms:modified>
</cp:coreProperties>
</file>