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178"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7/21/2020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229600" cy="577082"/>
          </a:xfrm>
        </p:spPr>
        <p:txBody>
          <a:bodyPr>
            <a:noAutofit/>
          </a:bodyPr>
          <a:lstStyle/>
          <a:p>
            <a:r>
              <a:rPr lang="en-US" sz="2600" b="1" dirty="0">
                <a:ln w="3175">
                  <a:noFill/>
                </a:ln>
                <a:solidFill>
                  <a:srgbClr val="FFFF00"/>
                </a:solidFill>
                <a:effectLst>
                  <a:outerShdw blurRad="38100" dist="25400" dir="2700000" algn="tl" rotWithShape="0">
                    <a:prstClr val="black">
                      <a:alpha val="75000"/>
                    </a:prstClr>
                  </a:outerShdw>
                </a:effectLst>
                <a:latin typeface="Futura Bk BT" panose="020B0502020204020303" pitchFamily="34" charset="0"/>
              </a:rPr>
              <a:t>Open House Saturday 2-4pm</a:t>
            </a:r>
            <a:endParaRPr lang="en-US" sz="2000" b="1" dirty="0">
              <a:ln w="3175">
                <a:noFill/>
              </a:ln>
              <a:solidFill>
                <a:srgbClr val="FFFF00"/>
              </a:solidFill>
              <a:effectLst>
                <a:outerShdw blurRad="38100" dist="25400" dir="2700000" algn="tl" rotWithShape="0">
                  <a:prstClr val="black">
                    <a:alpha val="75000"/>
                  </a:prstClr>
                </a:outerShdw>
              </a:effectLst>
              <a:latin typeface="Futura Bk BT" panose="020B0502020204020303" pitchFamily="34" charset="0"/>
            </a:endParaRPr>
          </a:p>
        </p:txBody>
      </p:sp>
      <p:sp>
        <p:nvSpPr>
          <p:cNvPr id="3" name="Subtitle 2"/>
          <p:cNvSpPr>
            <a:spLocks noGrp="1"/>
          </p:cNvSpPr>
          <p:nvPr>
            <p:ph type="subTitle" idx="1"/>
          </p:nvPr>
        </p:nvSpPr>
        <p:spPr>
          <a:xfrm>
            <a:off x="272740" y="5256102"/>
            <a:ext cx="7684121" cy="2667001"/>
          </a:xfrm>
        </p:spPr>
        <p:txBody>
          <a:bodyPr anchor="ctr">
            <a:noAutofit/>
          </a:bodyPr>
          <a:lstStyle/>
          <a:p>
            <a:r>
              <a:rPr lang="en-US" sz="1400" dirty="0">
                <a:latin typeface="Futura Lt BT" panose="020B0402020204020303" pitchFamily="34" charset="0"/>
              </a:rPr>
              <a:t>Brand New Home Ready for you to move in! As you walk in you will notice how easy this floor plan lives. Shows like a model home. The main floor has a Family room and Kitchen that hosts a dining area. Laundry and Powder room with bead board on the main level. Upstairs you will find two nice size bedrooms both with </a:t>
            </a:r>
            <a:r>
              <a:rPr lang="en-US" sz="1400" dirty="0" err="1">
                <a:latin typeface="Futura Lt BT" panose="020B0402020204020303" pitchFamily="34" charset="0"/>
              </a:rPr>
              <a:t>en</a:t>
            </a:r>
            <a:r>
              <a:rPr lang="en-US" sz="1400" dirty="0">
                <a:latin typeface="Futura Lt BT" panose="020B0402020204020303" pitchFamily="34" charset="0"/>
              </a:rPr>
              <a:t>-suite bathrooms. Enjoy the fenced in yard with patio and a one car garage with additional off street parking spots. The upgrades in this home include: Luxury plank vinyl flooring throughout Bead board in the powder room, 8 inch baseboards on first floor and 6 inch baseboards upstairs, subway tile in both bathrooms, upgraded vanities in both bathrooms, 10 X 18 patio, added two windows in the living room, added bump out to living room, Fully fenced in yard with two gates, upgraded granite in kitchen, upgraded kitchen cabinets and hardware, and pine floor stairs. Why wait for your home to be build when you can move in sooner! Call for your tour.</a:t>
            </a:r>
          </a:p>
        </p:txBody>
      </p:sp>
      <p:sp>
        <p:nvSpPr>
          <p:cNvPr id="17" name="Rectangle 16"/>
          <p:cNvSpPr/>
          <p:nvPr/>
        </p:nvSpPr>
        <p:spPr>
          <a:xfrm>
            <a:off x="5049916" y="9220200"/>
            <a:ext cx="2951083" cy="830997"/>
          </a:xfrm>
          <a:prstGeom prst="rect">
            <a:avLst/>
          </a:prstGeom>
        </p:spPr>
        <p:txBody>
          <a:bodyPr wrap="square">
            <a:spAutoFit/>
          </a:bodyPr>
          <a:lstStyle/>
          <a:p>
            <a:pPr algn="r"/>
            <a:r>
              <a:rPr lang="en-US" sz="1200" b="1" dirty="0">
                <a:effectLst>
                  <a:outerShdw blurRad="38100" dist="38100" dir="2700000" algn="tl">
                    <a:srgbClr val="000000">
                      <a:alpha val="43137"/>
                    </a:srgbClr>
                  </a:outerShdw>
                </a:effectLst>
                <a:latin typeface="Futura Lt BT" panose="020B0402020204020303" pitchFamily="34" charset="0"/>
              </a:rPr>
              <a:t>Jennie Hood Emerson</a:t>
            </a:r>
            <a:br>
              <a:rPr lang="en-US" sz="1200" b="1" dirty="0">
                <a:effectLst>
                  <a:outerShdw blurRad="38100" dist="38100" dir="2700000" algn="tl">
                    <a:srgbClr val="000000">
                      <a:alpha val="43137"/>
                    </a:srgbClr>
                  </a:outerShdw>
                </a:effectLst>
                <a:latin typeface="Futura Lt BT" panose="020B0402020204020303" pitchFamily="34" charset="0"/>
              </a:rPr>
            </a:br>
            <a:r>
              <a:rPr lang="en-US" sz="1200" dirty="0">
                <a:effectLst>
                  <a:outerShdw blurRad="38100" dist="38100" dir="2700000" algn="tl">
                    <a:srgbClr val="000000">
                      <a:alpha val="43137"/>
                    </a:srgbClr>
                  </a:outerShdw>
                </a:effectLst>
                <a:latin typeface="Futura Lt BT" panose="020B0402020204020303" pitchFamily="34" charset="0"/>
              </a:rPr>
              <a:t>(843) 327-0384</a:t>
            </a:r>
          </a:p>
          <a:p>
            <a:pPr algn="r"/>
            <a:r>
              <a:rPr lang="en-US" sz="1200" dirty="0">
                <a:effectLst>
                  <a:outerShdw blurRad="38100" dist="38100" dir="2700000" algn="tl">
                    <a:srgbClr val="000000">
                      <a:alpha val="43137"/>
                    </a:srgbClr>
                  </a:outerShdw>
                </a:effectLst>
                <a:latin typeface="Futura Lt BT" panose="020B0402020204020303" pitchFamily="34" charset="0"/>
              </a:rPr>
              <a:t>jhood@carolinaone.com</a:t>
            </a:r>
          </a:p>
          <a:p>
            <a:pPr algn="r"/>
            <a:r>
              <a:rPr lang="en-US" sz="1200" dirty="0">
                <a:effectLst>
                  <a:outerShdw blurRad="38100" dist="38100" dir="2700000" algn="tl">
                    <a:srgbClr val="000000">
                      <a:alpha val="43137"/>
                    </a:srgbClr>
                  </a:outerShdw>
                </a:effectLst>
                <a:latin typeface="Futura Lt BT" panose="020B0402020204020303" pitchFamily="34" charset="0"/>
              </a:rPr>
              <a:t>www.yourcharlestonhomes.com</a:t>
            </a:r>
            <a:endParaRPr lang="en-US" sz="1000" dirty="0">
              <a:effectLst>
                <a:outerShdw blurRad="38100" dist="38100" dir="2700000" algn="tl">
                  <a:srgbClr val="000000">
                    <a:alpha val="43137"/>
                  </a:srgbClr>
                </a:outerShdw>
              </a:effectLst>
              <a:latin typeface="Futura Lt BT" panose="020B0402020204020303" pitchFamily="34" charset="0"/>
            </a:endParaRPr>
          </a:p>
        </p:txBody>
      </p:sp>
      <p:pic>
        <p:nvPicPr>
          <p:cNvPr id="26" name="Picture 2"/>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p:blipFill>
        <p:spPr bwMode="auto">
          <a:xfrm>
            <a:off x="3287426" y="9446322"/>
            <a:ext cx="1654748" cy="3787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347158"/>
            <a:ext cx="3239926" cy="577081"/>
          </a:xfrm>
          <a:prstGeom prst="rect">
            <a:avLst/>
          </a:prstGeom>
        </p:spPr>
        <p:txBody>
          <a:bodyPr wrap="square">
            <a:spAutoFit/>
          </a:bodyPr>
          <a:lstStyle/>
          <a:p>
            <a:r>
              <a:rPr lang="en-US" sz="1050" dirty="0">
                <a:effectLst>
                  <a:outerShdw blurRad="38100" dist="38100" dir="2700000" algn="tl">
                    <a:srgbClr val="000000">
                      <a:alpha val="43137"/>
                    </a:srgbClr>
                  </a:outerShdw>
                </a:effectLst>
                <a:latin typeface="Futura Lt BT" panose="020B0402020204020303" pitchFamily="34" charset="0"/>
              </a:rPr>
              <a:t>Carolina One Real Estate</a:t>
            </a:r>
          </a:p>
          <a:p>
            <a:r>
              <a:rPr lang="en-US" sz="1050" dirty="0">
                <a:effectLst>
                  <a:outerShdw blurRad="38100" dist="38100" dir="2700000" algn="tl">
                    <a:srgbClr val="000000">
                      <a:alpha val="43137"/>
                    </a:srgbClr>
                  </a:outerShdw>
                </a:effectLst>
                <a:latin typeface="Futura Lt BT" panose="020B0402020204020303" pitchFamily="34" charset="0"/>
              </a:rPr>
              <a:t>195 W Coleman Blvd</a:t>
            </a:r>
          </a:p>
          <a:p>
            <a:r>
              <a:rPr lang="en-US" sz="1050" dirty="0">
                <a:effectLst>
                  <a:outerShdw blurRad="38100" dist="38100" dir="2700000" algn="tl">
                    <a:srgbClr val="000000">
                      <a:alpha val="43137"/>
                    </a:srgbClr>
                  </a:outerShdw>
                </a:effectLst>
                <a:latin typeface="Futura Lt BT" panose="020B0402020204020303" pitchFamily="34" charset="0"/>
              </a:rPr>
              <a:t>Mt Pleasant, SC 29464-3495</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320345" y="4038600"/>
            <a:ext cx="1826254" cy="1217503"/>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8129" y="4038600"/>
            <a:ext cx="1826254" cy="1217503"/>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177825" y="7921753"/>
            <a:ext cx="1828799" cy="1219199"/>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224501" y="4038600"/>
            <a:ext cx="1828799" cy="1219200"/>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222977" y="7924800"/>
            <a:ext cx="1824227" cy="1216152"/>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68129" y="7924800"/>
            <a:ext cx="1824227" cy="1216152"/>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137245" y="7924800"/>
            <a:ext cx="1824227" cy="1216152"/>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137245" y="4038600"/>
            <a:ext cx="1824227" cy="1216152"/>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124200"/>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Futura Lt BT" panose="020B0402020204020303" pitchFamily="34" charset="0"/>
              </a:rPr>
              <a:t>207 Winding Branch</a:t>
            </a:r>
          </a:p>
          <a:p>
            <a:pPr algn="ctr"/>
            <a:r>
              <a:rPr lang="en-US" sz="1800" dirty="0">
                <a:effectLst>
                  <a:outerShdw blurRad="38100" dist="38100" dir="2700000" algn="tl">
                    <a:srgbClr val="000000">
                      <a:alpha val="43137"/>
                    </a:srgbClr>
                  </a:outerShdw>
                </a:effectLst>
                <a:latin typeface="Futura Lt BT" panose="020B0402020204020303" pitchFamily="34" charset="0"/>
              </a:rPr>
              <a:t>Nexton | Summerville, SC 29486 | MLS# 20018905 | $263,000</a:t>
            </a:r>
          </a:p>
        </p:txBody>
      </p:sp>
      <p:pic>
        <p:nvPicPr>
          <p:cNvPr id="5" name="Picture 4"/>
          <p:cNvPicPr>
            <a:picLocks noChangeAspect="1"/>
          </p:cNvPicPr>
          <p:nvPr/>
        </p:nvPicPr>
        <p:blipFill>
          <a:blip r:embed="rId13">
            <a:extLst>
              <a:ext uri="{28A0092B-C50C-407E-A947-70E740481C1C}">
                <a14:useLocalDpi xmlns:a14="http://schemas.microsoft.com/office/drawing/2010/main" val="0"/>
              </a:ext>
            </a:extLst>
          </a:blip>
          <a:srcRect/>
          <a:stretch/>
        </p:blipFill>
        <p:spPr>
          <a:xfrm>
            <a:off x="268129" y="610438"/>
            <a:ext cx="3625213" cy="2416809"/>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320345" y="609600"/>
            <a:ext cx="3641127" cy="2427418"/>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247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Futura Bk BT</vt:lpstr>
      <vt:lpstr>Futura Lt BT</vt:lpstr>
      <vt:lpstr>Office Theme</vt:lpstr>
      <vt:lpstr>Open House Saturday 2-4pm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64</cp:revision>
  <dcterms:created xsi:type="dcterms:W3CDTF">2006-08-16T00:00:00Z</dcterms:created>
  <dcterms:modified xsi:type="dcterms:W3CDTF">2020-07-21T15:58:36Z</dcterms:modified>
</cp:coreProperties>
</file>