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4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6857999" cy="454983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1123950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2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Waterfront in West Ashley!</a:t>
            </a:r>
            <a:endParaRPr lang="en-US" sz="2200" dirty="0">
              <a:solidFill>
                <a:schemeClr val="bg2">
                  <a:lumMod val="25000"/>
                </a:schemeClr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526107"/>
            <a:ext cx="5638800" cy="26237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Stunning home on Tidal Creek leading to the Stono River. Home has dock w/ in-ground pool, pool house, &amp; beautifully landscaped lot. Home is professionally decorated - includes bamboo flooring downstairs and brand new carpeting in Master &amp; Upstairs bedrooms. Crown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moulding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, concrete mantle in Great Room with Gas Logs. Kitchen has granite counter-tops and stainless steel appliances (gas range) and pantry. Large master is on the main level with walk-in closet and double sinks in bath-separate shower. Formal Dining room off Great Room. New front porch and back of home has screened-in porch w/deck to pool area. Upstairs has 2nd master suite and 2 other nice sized BR's. Great storage and kitchen, 2 car garage. Full bath under home. Creek is 4-5' at high tide, during full moons-up to 8 feet.</a:t>
            </a:r>
            <a:endParaRPr lang="en-US" sz="1400" b="1" i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 Stine,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364-5359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lisastine61@gmail.com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95399" y="4572000"/>
            <a:ext cx="556259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2082 S Shore Drive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Oakland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29407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18004424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$549,900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2595131"/>
            <a:ext cx="1078992" cy="71584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100580"/>
            <a:ext cx="1078992" cy="80924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94365"/>
            <a:ext cx="1078992" cy="71584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1794748"/>
            <a:ext cx="1078992" cy="71584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6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03" y="8262699"/>
            <a:ext cx="517641" cy="7772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5859641"/>
            <a:ext cx="1078992" cy="71584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3395513"/>
            <a:ext cx="1078992" cy="77882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4258876"/>
            <a:ext cx="1078992" cy="71584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6660024"/>
            <a:ext cx="1078992" cy="71584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5059258"/>
            <a:ext cx="1078992" cy="71584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7460407"/>
            <a:ext cx="1078992" cy="715842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191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Waterfront in West Ashley!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2018-03-29T15:07:19Z</dcterms:modified>
</cp:coreProperties>
</file>