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50304"/>
            <a:ext cx="4072892" cy="27124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57600"/>
            <a:ext cx="8229600" cy="846454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2086 S Live Oak Drive</a:t>
            </a:r>
            <a:br>
              <a:rPr lang="en-US" sz="2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Moncks Corner, SC 29461 | MLS# 25025680 | $484,000</a:t>
            </a:r>
            <a:endParaRPr lang="en-US" sz="1400" b="1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Moncks Corner! Road Frontage Commercial Use!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98915"/>
            <a:ext cx="8229600" cy="197168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Raw land on the Hwy 17A corridor (aka S. Live Oak Dr</a:t>
            </a:r>
            <a:r>
              <a:rPr lang="en-US" sz="1800">
                <a:solidFill>
                  <a:schemeClr val="tx1"/>
                </a:solidFill>
              </a:rPr>
              <a:t>) </a:t>
            </a:r>
            <a:br>
              <a:rPr lang="en-US" sz="1800">
                <a:solidFill>
                  <a:schemeClr val="tx1"/>
                </a:solidFill>
              </a:rPr>
            </a:br>
            <a:r>
              <a:rPr lang="en-US" sz="1800">
                <a:solidFill>
                  <a:schemeClr val="tx1"/>
                </a:solidFill>
              </a:rPr>
              <a:t>between </a:t>
            </a:r>
            <a:r>
              <a:rPr lang="en-US" sz="1800" dirty="0">
                <a:solidFill>
                  <a:schemeClr val="tx1"/>
                </a:solidFill>
              </a:rPr>
              <a:t>Carnes Crossroad and Moncks Corner. 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Great traffic count with road frontage and curb already cut for driveways. 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Zoned General Commercial and County says water is available.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53396" y="750304"/>
            <a:ext cx="4072890" cy="27124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" y="6990021"/>
            <a:ext cx="2743198" cy="1826896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43201" y="6990021"/>
            <a:ext cx="2743198" cy="1826896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B491DD64-E844-77C0-7A6E-0D33A393E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86401" y="6990021"/>
            <a:ext cx="2743198" cy="1826896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96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2086 S Live Oak Drive Moncks Corner, SC 29461 | MLS# 25025680 | $484,000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101</cp:revision>
  <dcterms:created xsi:type="dcterms:W3CDTF">2006-08-16T00:00:00Z</dcterms:created>
  <dcterms:modified xsi:type="dcterms:W3CDTF">2026-03-10T13:41:02Z</dcterms:modified>
</cp:coreProperties>
</file>