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8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>
            <a:extLst>
              <a:ext uri="{FF2B5EF4-FFF2-40B4-BE49-F238E27FC236}">
                <a16:creationId xmlns:a16="http://schemas.microsoft.com/office/drawing/2014/main" id="{3663381F-0A94-4919-A616-D115A0188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34193"/>
            <a:ext cx="4072892" cy="2712435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0"/>
            <a:ext cx="7772400" cy="10058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688378"/>
            <a:ext cx="8229600" cy="846454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2086 S Live Oak Drive</a:t>
            </a:r>
            <a:br>
              <a:rPr lang="en-US" sz="28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1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Moncks Corner, SC 29461 | MLS# 25025680 | $484,000</a:t>
            </a:r>
            <a:endParaRPr lang="en-US" sz="1400" b="1" dirty="0">
              <a:latin typeface="Futura Bk BT" panose="020B0502020204020303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5023" y="9136336"/>
            <a:ext cx="205740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 Rozier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209-3129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kellywrozier@gmail.com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717178" y="9197891"/>
            <a:ext cx="2057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Brand Name Real Estate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4 Carriage Lane Suite 106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848187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0"/>
            <a:ext cx="82296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i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Futura Lt BT" panose="020B0402020204020303" pitchFamily="34" charset="0"/>
                <a:cs typeface="Narkisim" panose="020E0502050101010101" pitchFamily="34" charset="-79"/>
              </a:rPr>
              <a:t>ROAD FRONTAGE! COMMERCIAL USE! 2+ ACRES!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776582"/>
            <a:ext cx="8229600" cy="1971689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Raw land on the Hwy 17A corridor (aka S. Live Oak Dr</a:t>
            </a:r>
            <a:r>
              <a:rPr lang="en-US" sz="1800">
                <a:solidFill>
                  <a:schemeClr val="tx1"/>
                </a:solidFill>
              </a:rPr>
              <a:t>) </a:t>
            </a:r>
            <a:br>
              <a:rPr lang="en-US" sz="1800">
                <a:solidFill>
                  <a:schemeClr val="tx1"/>
                </a:solidFill>
              </a:rPr>
            </a:br>
            <a:r>
              <a:rPr lang="en-US" sz="1800">
                <a:solidFill>
                  <a:schemeClr val="tx1"/>
                </a:solidFill>
              </a:rPr>
              <a:t>between </a:t>
            </a:r>
            <a:r>
              <a:rPr lang="en-US" sz="1800" dirty="0">
                <a:solidFill>
                  <a:schemeClr val="tx1"/>
                </a:solidFill>
              </a:rPr>
              <a:t>Carnes Crossroad and Moncks Corner. </a:t>
            </a:r>
          </a:p>
          <a:p>
            <a:endParaRPr lang="en-US" sz="1800" dirty="0">
              <a:solidFill>
                <a:schemeClr val="tx1"/>
              </a:solidFill>
            </a:endParaRPr>
          </a:p>
          <a:p>
            <a:r>
              <a:rPr lang="en-US" sz="1800" dirty="0">
                <a:solidFill>
                  <a:schemeClr val="tx1"/>
                </a:solidFill>
              </a:rPr>
              <a:t>Great traffic count with road frontage and curb already cut for driveways. </a:t>
            </a:r>
          </a:p>
          <a:p>
            <a:endParaRPr lang="en-US" sz="1800" dirty="0">
              <a:solidFill>
                <a:schemeClr val="tx1"/>
              </a:solidFill>
            </a:endParaRPr>
          </a:p>
          <a:p>
            <a:r>
              <a:rPr lang="en-US" sz="1800" dirty="0">
                <a:solidFill>
                  <a:schemeClr val="tx1"/>
                </a:solidFill>
              </a:rPr>
              <a:t>Zoned General Commercial and County says water is available.</a:t>
            </a:r>
          </a:p>
        </p:txBody>
      </p:sp>
      <p:pic>
        <p:nvPicPr>
          <p:cNvPr id="29" name="Picture 8">
            <a:extLst>
              <a:ext uri="{FF2B5EF4-FFF2-40B4-BE49-F238E27FC236}">
                <a16:creationId xmlns:a16="http://schemas.microsoft.com/office/drawing/2014/main" id="{55B3B569-3376-4D82-A1BF-523C777B2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33538" y="9119980"/>
            <a:ext cx="1562527" cy="709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EFC7ED8F-3853-0A1C-7DF0-9E5729E8BF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53396" y="734193"/>
            <a:ext cx="4072890" cy="2712435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51701123-87C8-4632-3EF5-AE5090858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" y="6990021"/>
            <a:ext cx="2743198" cy="1826896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D5291C9C-FA38-D6D2-6811-7BE943CF52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743201" y="6990021"/>
            <a:ext cx="2743198" cy="1826896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B491DD64-E844-77C0-7A6E-0D33A393E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486401" y="6990021"/>
            <a:ext cx="2743198" cy="1826896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98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Bk BT</vt:lpstr>
      <vt:lpstr>Futura Lt BT</vt:lpstr>
      <vt:lpstr>Office Theme</vt:lpstr>
      <vt:lpstr>2086 S Live Oak Drive Moncks Corner, SC 29461 | MLS# 25025680 | $484,000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102</cp:revision>
  <dcterms:created xsi:type="dcterms:W3CDTF">2006-08-16T00:00:00Z</dcterms:created>
  <dcterms:modified xsi:type="dcterms:W3CDTF">2026-04-01T13:48:27Z</dcterms:modified>
</cp:coreProperties>
</file>