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750304"/>
            <a:ext cx="4072892" cy="271243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657600"/>
            <a:ext cx="8229600" cy="846454"/>
          </a:xfrm>
        </p:spPr>
        <p:txBody>
          <a:bodyPr anchor="ctr">
            <a:noAutofit/>
          </a:bodyPr>
          <a:lstStyle/>
          <a:p>
            <a:r>
              <a:rPr lang="en-US" sz="2800" b="1" dirty="0">
                <a:latin typeface="Futura Bk BT" panose="020B0502020204020303" pitchFamily="34" charset="0"/>
                <a:cs typeface="Microsoft Sans Serif" panose="020B0604020202020204" pitchFamily="34" charset="0"/>
              </a:rPr>
              <a:t>2086 S Live Oak Drive</a:t>
            </a:r>
            <a:br>
              <a:rPr lang="en-US" sz="2800" b="1" dirty="0">
                <a:latin typeface="Futura Bk BT" panose="020B0502020204020303" pitchFamily="34" charset="0"/>
                <a:cs typeface="Microsoft Sans Serif" panose="020B0604020202020204" pitchFamily="34" charset="0"/>
              </a:rPr>
            </a:br>
            <a:r>
              <a:rPr lang="en-US" sz="1600" b="1" dirty="0">
                <a:latin typeface="Futura Bk BT" panose="020B0502020204020303" pitchFamily="34" charset="0"/>
                <a:cs typeface="Microsoft Sans Serif" panose="020B0604020202020204" pitchFamily="34" charset="0"/>
              </a:rPr>
              <a:t>Moncks Corner, SC 29461 | MLS# 24021217 | $567,000</a:t>
            </a:r>
            <a:endParaRPr lang="en-US" sz="1400" b="1"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Moncks Corner! Road Frontage Commercial Use!</a:t>
            </a:r>
          </a:p>
        </p:txBody>
      </p:sp>
      <p:sp>
        <p:nvSpPr>
          <p:cNvPr id="3" name="Subtitle 2"/>
          <p:cNvSpPr>
            <a:spLocks noGrp="1"/>
          </p:cNvSpPr>
          <p:nvPr>
            <p:ph type="subTitle" idx="1"/>
          </p:nvPr>
        </p:nvSpPr>
        <p:spPr>
          <a:xfrm>
            <a:off x="0" y="4948027"/>
            <a:ext cx="8229600" cy="1722577"/>
          </a:xfrm>
        </p:spPr>
        <p:txBody>
          <a:bodyPr anchor="ctr">
            <a:noAutofit/>
          </a:bodyPr>
          <a:lstStyle/>
          <a:p>
            <a:r>
              <a:rPr lang="en-US" sz="1600" dirty="0">
                <a:solidFill>
                  <a:schemeClr val="tx1"/>
                </a:solidFill>
              </a:rPr>
              <a:t>Two adjacent parcels, TMS#1800004002 &amp; 1800004003 are being combined with a total acreage of 3.24 from recent survey. </a:t>
            </a:r>
          </a:p>
          <a:p>
            <a:endParaRPr lang="en-US" sz="1600" dirty="0">
              <a:solidFill>
                <a:schemeClr val="tx1"/>
              </a:solidFill>
            </a:endParaRPr>
          </a:p>
          <a:p>
            <a:r>
              <a:rPr lang="en-US" sz="1600" dirty="0">
                <a:solidFill>
                  <a:schemeClr val="tx1"/>
                </a:solidFill>
              </a:rPr>
              <a:t>Lots are raw land on the Hwy 17A corridor (aka S. Live Oak Dr) between Carnes Crossroad and Moncks Corner. Great traffic count and almost 200 feet of road frontage with curb already cut for driveways. </a:t>
            </a:r>
          </a:p>
          <a:p>
            <a:endParaRPr lang="en-US" sz="1600" dirty="0">
              <a:solidFill>
                <a:schemeClr val="tx1"/>
              </a:solidFill>
            </a:endParaRPr>
          </a:p>
          <a:p>
            <a:r>
              <a:rPr lang="en-US" sz="1600" dirty="0">
                <a:solidFill>
                  <a:schemeClr val="tx1"/>
                </a:solidFill>
              </a:rPr>
              <a:t>Zoned General Commercial and County says water is available.</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53396" y="750304"/>
            <a:ext cx="4072890" cy="271243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 y="6990021"/>
            <a:ext cx="2743198" cy="1826896"/>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743201" y="6990021"/>
            <a:ext cx="2743198" cy="1826896"/>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B491DD64-E844-77C0-7A6E-0D33A393E1E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486401" y="6990021"/>
            <a:ext cx="2743198" cy="1826896"/>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TotalTime>
  <Words>123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2086 S Live Oak Drive Moncks Corner, SC 29461 | MLS# 24021217 | $567,000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99</cp:revision>
  <dcterms:created xsi:type="dcterms:W3CDTF">2006-08-16T00:00:00Z</dcterms:created>
  <dcterms:modified xsi:type="dcterms:W3CDTF">2024-08-29T16:57:48Z</dcterms:modified>
</cp:coreProperties>
</file>