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380"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6/15/2015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6/15/2015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6/15/2015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6/15/2015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png"/><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 y="3452173"/>
            <a:ext cx="8000999" cy="2578157"/>
          </a:xfrm>
        </p:spPr>
        <p:txBody>
          <a:bodyPr anchor="ctr">
            <a:noAutofit/>
          </a:bodyPr>
          <a:lstStyle/>
          <a:p>
            <a:r>
              <a:rPr lang="en-US" sz="1600" dirty="0">
                <a:latin typeface="Century Gothic" panose="020B0502020202020204" pitchFamily="34" charset="0"/>
              </a:rPr>
              <a:t>Great starter home in desirable Dorchester school district. 3 bedroom 1 bath brick home on .25 of acre lot. Home features living room and den with eat in kitchen. Part of the garage was built in and used as office space. Originally a 1.5 bath home, the current seller removed fixtures to expand master closet. According to seller, plumbing is in place to convert back to a half bath. </a:t>
            </a:r>
            <a:endParaRPr lang="en-US" sz="1400" dirty="0">
              <a:latin typeface="Century Gothic" panose="020B0502020202020204" pitchFamily="34" charset="0"/>
            </a:endParaRP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00" y="4932816"/>
            <a:ext cx="2062837" cy="1278618"/>
          </a:xfrm>
          <a:prstGeom prst="rect">
            <a:avLst/>
          </a:prstGeom>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86" y="823273"/>
            <a:ext cx="3505200" cy="2628900"/>
          </a:xfrm>
          <a:prstGeom prst="rect">
            <a:avLst/>
          </a:prstGeom>
          <a:ln>
            <a:noFill/>
          </a:ln>
          <a:effectLst>
            <a:softEdge rad="112500"/>
          </a:effectLst>
        </p:spPr>
      </p:pic>
      <p:sp>
        <p:nvSpPr>
          <p:cNvPr id="2" name="Title 1"/>
          <p:cNvSpPr>
            <a:spLocks noGrp="1"/>
          </p:cNvSpPr>
          <p:nvPr>
            <p:ph type="ctrTitle"/>
          </p:nvPr>
        </p:nvSpPr>
        <p:spPr>
          <a:xfrm>
            <a:off x="0" y="0"/>
            <a:ext cx="8000998" cy="1470025"/>
          </a:xfrm>
          <a:gradFill>
            <a:gsLst>
              <a:gs pos="0">
                <a:schemeClr val="accent5"/>
              </a:gs>
              <a:gs pos="100000">
                <a:schemeClr val="accent1">
                  <a:tint val="23500"/>
                  <a:satMod val="160000"/>
                  <a:alpha val="0"/>
                </a:schemeClr>
              </a:gs>
            </a:gsLst>
            <a:lin ang="5400000" scaled="0"/>
          </a:gradFill>
        </p:spPr>
        <p:txBody>
          <a:bodyPr anchor="t">
            <a:normAutofit/>
          </a:bodyPr>
          <a:lstStyle/>
          <a:p>
            <a:r>
              <a:rPr lang="en-US" sz="800" b="1" i="1" dirty="0" smtClean="0">
                <a:solidFill>
                  <a:schemeClr val="tx2">
                    <a:lumMod val="75000"/>
                  </a:schemeClr>
                </a:solidFill>
                <a:effectLst>
                  <a:outerShdw blurRad="38100" dist="38100" dir="2700000" algn="tl">
                    <a:schemeClr val="bg1">
                      <a:alpha val="43000"/>
                    </a:schemeClr>
                  </a:outerShdw>
                </a:effectLst>
                <a:latin typeface="Mary Helen JF" panose="00000400000000000000" pitchFamily="2" charset="0"/>
              </a:rPr>
              <a:t/>
            </a:r>
            <a:br>
              <a:rPr lang="en-US" sz="800" b="1" i="1" dirty="0" smtClean="0">
                <a:solidFill>
                  <a:schemeClr val="tx2">
                    <a:lumMod val="75000"/>
                  </a:schemeClr>
                </a:solidFill>
                <a:effectLst>
                  <a:outerShdw blurRad="38100" dist="38100" dir="2700000" algn="tl">
                    <a:schemeClr val="bg1">
                      <a:alpha val="43000"/>
                    </a:schemeClr>
                  </a:outerShdw>
                </a:effectLst>
                <a:latin typeface="Mary Helen JF" panose="00000400000000000000" pitchFamily="2" charset="0"/>
              </a:rPr>
            </a:br>
            <a:r>
              <a:rPr lang="en-US" sz="3600" b="1" i="1" dirty="0" smtClean="0">
                <a:solidFill>
                  <a:schemeClr val="tx2">
                    <a:lumMod val="75000"/>
                  </a:schemeClr>
                </a:solidFill>
                <a:effectLst>
                  <a:outerShdw blurRad="38100" dist="38100" dir="2700000" algn="tl">
                    <a:schemeClr val="bg1">
                      <a:alpha val="43000"/>
                    </a:schemeClr>
                  </a:outerShdw>
                </a:effectLst>
                <a:latin typeface="Mary Helen JF" panose="00000400000000000000" pitchFamily="2" charset="0"/>
              </a:rPr>
              <a:t>Just Listed! </a:t>
            </a:r>
            <a:r>
              <a:rPr lang="en-US" sz="3600" b="1" i="1" smtClean="0">
                <a:solidFill>
                  <a:schemeClr val="tx2">
                    <a:lumMod val="75000"/>
                  </a:schemeClr>
                </a:solidFill>
                <a:effectLst>
                  <a:outerShdw blurRad="38100" dist="38100" dir="2700000" algn="tl">
                    <a:schemeClr val="bg1">
                      <a:alpha val="43000"/>
                    </a:schemeClr>
                  </a:outerShdw>
                </a:effectLst>
                <a:latin typeface="Mary Helen JF" panose="00000400000000000000" pitchFamily="2" charset="0"/>
              </a:rPr>
              <a:t>Dorchester </a:t>
            </a:r>
            <a:r>
              <a:rPr lang="en-US" sz="3600" b="1" i="1" dirty="0" err="1" smtClean="0">
                <a:solidFill>
                  <a:schemeClr val="tx2">
                    <a:lumMod val="75000"/>
                  </a:schemeClr>
                </a:solidFill>
                <a:effectLst>
                  <a:outerShdw blurRad="38100" dist="38100" dir="2700000" algn="tl">
                    <a:schemeClr val="bg1">
                      <a:alpha val="43000"/>
                    </a:schemeClr>
                  </a:outerShdw>
                </a:effectLst>
                <a:latin typeface="Mary Helen JF" panose="00000400000000000000" pitchFamily="2" charset="0"/>
              </a:rPr>
              <a:t>Dist</a:t>
            </a:r>
            <a:r>
              <a:rPr lang="en-US" sz="3600" b="1" i="1" dirty="0" smtClean="0">
                <a:solidFill>
                  <a:schemeClr val="tx2">
                    <a:lumMod val="75000"/>
                  </a:schemeClr>
                </a:solidFill>
                <a:effectLst>
                  <a:outerShdw blurRad="38100" dist="38100" dir="2700000" algn="tl">
                    <a:schemeClr val="bg1">
                      <a:alpha val="43000"/>
                    </a:schemeClr>
                  </a:outerShdw>
                </a:effectLst>
                <a:latin typeface="Mary Helen JF" panose="00000400000000000000" pitchFamily="2" charset="0"/>
              </a:rPr>
              <a:t> 2 Schools!</a:t>
            </a:r>
            <a:endParaRPr lang="en-US" sz="3600" b="1" i="1" dirty="0">
              <a:solidFill>
                <a:schemeClr val="tx2">
                  <a:lumMod val="75000"/>
                </a:schemeClr>
              </a:solidFill>
              <a:effectLst>
                <a:outerShdw blurRad="38100" dist="38100" dir="2700000" algn="tl">
                  <a:schemeClr val="bg1">
                    <a:alpha val="43000"/>
                  </a:schemeClr>
                </a:outerShdw>
              </a:effectLst>
              <a:latin typeface="Mary Helen JF" panose="00000400000000000000" pitchFamily="2" charset="0"/>
            </a:endParaRPr>
          </a:p>
        </p:txBody>
      </p:sp>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001000" y="857250"/>
            <a:ext cx="1143000" cy="857250"/>
          </a:xfrm>
          <a:prstGeom prst="rect">
            <a:avLst/>
          </a:prstGeom>
          <a:ln>
            <a:solidFill>
              <a:schemeClr val="bg1"/>
            </a:solidFill>
          </a:ln>
        </p:spPr>
      </p:pic>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001000" y="0"/>
            <a:ext cx="1143000" cy="857250"/>
          </a:xfrm>
          <a:prstGeom prst="rect">
            <a:avLst/>
          </a:prstGeom>
          <a:ln>
            <a:solidFill>
              <a:schemeClr val="bg1"/>
            </a:solidFill>
          </a:ln>
        </p:spPr>
      </p:pic>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001000" y="3429000"/>
            <a:ext cx="1143000" cy="857250"/>
          </a:xfrm>
          <a:prstGeom prst="rect">
            <a:avLst/>
          </a:prstGeom>
          <a:ln>
            <a:solidFill>
              <a:schemeClr val="bg1"/>
            </a:solidFill>
          </a:ln>
        </p:spPr>
      </p:pic>
      <p:pic>
        <p:nvPicPr>
          <p:cNvPr id="12" name="Picture 1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001000" y="2571750"/>
            <a:ext cx="1143000" cy="857250"/>
          </a:xfrm>
          <a:prstGeom prst="rect">
            <a:avLst/>
          </a:prstGeom>
          <a:ln>
            <a:solidFill>
              <a:schemeClr val="bg1"/>
            </a:solidFill>
          </a:ln>
        </p:spPr>
      </p:pic>
      <p:pic>
        <p:nvPicPr>
          <p:cNvPr id="13" name="Picture 1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001000" y="1714500"/>
            <a:ext cx="1143000" cy="857250"/>
          </a:xfrm>
          <a:prstGeom prst="rect">
            <a:avLst/>
          </a:prstGeom>
          <a:ln>
            <a:solidFill>
              <a:schemeClr val="bg1"/>
            </a:solidFill>
          </a:ln>
        </p:spPr>
      </p:pic>
      <p:pic>
        <p:nvPicPr>
          <p:cNvPr id="14" name="Picture 1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001000" y="4286250"/>
            <a:ext cx="1143000" cy="857250"/>
          </a:xfrm>
          <a:prstGeom prst="rect">
            <a:avLst/>
          </a:prstGeom>
          <a:ln>
            <a:solidFill>
              <a:schemeClr val="bg1"/>
            </a:solidFill>
          </a:ln>
        </p:spPr>
      </p:pic>
      <p:pic>
        <p:nvPicPr>
          <p:cNvPr id="15" name="Picture 1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8001000" y="5143500"/>
            <a:ext cx="1143000" cy="857250"/>
          </a:xfrm>
          <a:prstGeom prst="rect">
            <a:avLst/>
          </a:prstGeom>
          <a:ln>
            <a:solidFill>
              <a:schemeClr val="bg1"/>
            </a:solidFill>
          </a:ln>
        </p:spPr>
      </p:pic>
      <p:sp>
        <p:nvSpPr>
          <p:cNvPr id="17" name="TextBox 16"/>
          <p:cNvSpPr txBox="1"/>
          <p:nvPr/>
        </p:nvSpPr>
        <p:spPr>
          <a:xfrm>
            <a:off x="3516086" y="823273"/>
            <a:ext cx="4484914" cy="1692771"/>
          </a:xfrm>
          <a:prstGeom prst="rect">
            <a:avLst/>
          </a:prstGeom>
          <a:noFill/>
        </p:spPr>
        <p:txBody>
          <a:bodyPr wrap="square" rtlCol="0">
            <a:spAutoFit/>
          </a:bodyPr>
          <a:lstStyle/>
          <a:p>
            <a:pPr algn="ctr"/>
            <a:r>
              <a:rPr lang="en-US" sz="3200" dirty="0">
                <a:latin typeface="Century Gothic" panose="020B0502020202020204" pitchFamily="34" charset="0"/>
              </a:rPr>
              <a:t>208 Mary </a:t>
            </a:r>
            <a:r>
              <a:rPr lang="en-US" sz="3200" dirty="0" err="1">
                <a:latin typeface="Century Gothic" panose="020B0502020202020204" pitchFamily="34" charset="0"/>
              </a:rPr>
              <a:t>Celestia</a:t>
            </a:r>
            <a:r>
              <a:rPr lang="en-US" sz="3200" dirty="0">
                <a:latin typeface="Century Gothic" panose="020B0502020202020204" pitchFamily="34" charset="0"/>
              </a:rPr>
              <a:t> </a:t>
            </a:r>
            <a:r>
              <a:rPr lang="en-US" sz="3200" dirty="0" smtClean="0">
                <a:latin typeface="Century Gothic" panose="020B0502020202020204" pitchFamily="34" charset="0"/>
              </a:rPr>
              <a:t>Dr</a:t>
            </a:r>
          </a:p>
          <a:p>
            <a:pPr algn="ctr"/>
            <a:endParaRPr lang="en-US" sz="2400" dirty="0" smtClean="0">
              <a:latin typeface="Century Gothic" panose="020B0502020202020204" pitchFamily="34" charset="0"/>
            </a:endParaRPr>
          </a:p>
          <a:p>
            <a:pPr algn="ctr"/>
            <a:r>
              <a:rPr lang="en-US" sz="2400" dirty="0" err="1">
                <a:latin typeface="Century Gothic" panose="020B0502020202020204" pitchFamily="34" charset="0"/>
              </a:rPr>
              <a:t>Warington</a:t>
            </a:r>
            <a:endParaRPr lang="en-US" sz="2400" dirty="0">
              <a:latin typeface="Century Gothic" panose="020B0502020202020204" pitchFamily="34" charset="0"/>
            </a:endParaRPr>
          </a:p>
          <a:p>
            <a:pPr algn="ctr"/>
            <a:r>
              <a:rPr lang="en-US" sz="2400" dirty="0">
                <a:latin typeface="Century Gothic" panose="020B0502020202020204" pitchFamily="34" charset="0"/>
              </a:rPr>
              <a:t>Summerville, SC 29483</a:t>
            </a:r>
            <a:endParaRPr lang="en-US" sz="2400" dirty="0" smtClean="0">
              <a:latin typeface="Century Gothic" panose="020B0502020202020204" pitchFamily="34" charset="0"/>
            </a:endParaRPr>
          </a:p>
        </p:txBody>
      </p:sp>
      <p:sp>
        <p:nvSpPr>
          <p:cNvPr id="18" name="Rectangle 17"/>
          <p:cNvSpPr/>
          <p:nvPr/>
        </p:nvSpPr>
        <p:spPr>
          <a:xfrm>
            <a:off x="3497942" y="2805842"/>
            <a:ext cx="4503057" cy="646331"/>
          </a:xfrm>
          <a:prstGeom prst="rect">
            <a:avLst/>
          </a:prstGeom>
        </p:spPr>
        <p:txBody>
          <a:bodyPr wrap="square">
            <a:spAutoFit/>
          </a:bodyPr>
          <a:lstStyle/>
          <a:p>
            <a:pPr algn="ctr"/>
            <a:r>
              <a:rPr lang="en-US" dirty="0">
                <a:latin typeface="Century Gothic" panose="020B0502020202020204" pitchFamily="34" charset="0"/>
              </a:rPr>
              <a:t>MLS# 15014335 | $</a:t>
            </a:r>
            <a:r>
              <a:rPr lang="en-US" dirty="0" smtClean="0">
                <a:latin typeface="Century Gothic" panose="020B0502020202020204" pitchFamily="34" charset="0"/>
              </a:rPr>
              <a:t>121,000</a:t>
            </a:r>
          </a:p>
          <a:p>
            <a:pPr algn="ctr"/>
            <a:r>
              <a:rPr lang="en-US" dirty="0" smtClean="0">
                <a:latin typeface="Century Gothic" panose="020B0502020202020204" pitchFamily="34" charset="0"/>
              </a:rPr>
              <a:t>3 </a:t>
            </a:r>
            <a:r>
              <a:rPr lang="en-US" dirty="0">
                <a:latin typeface="Century Gothic" panose="020B0502020202020204" pitchFamily="34" charset="0"/>
              </a:rPr>
              <a:t>Bed | </a:t>
            </a:r>
            <a:r>
              <a:rPr lang="en-US" dirty="0" smtClean="0">
                <a:latin typeface="Century Gothic" panose="020B0502020202020204" pitchFamily="34" charset="0"/>
              </a:rPr>
              <a:t>1 </a:t>
            </a:r>
            <a:r>
              <a:rPr lang="en-US" dirty="0">
                <a:latin typeface="Century Gothic" panose="020B0502020202020204" pitchFamily="34" charset="0"/>
              </a:rPr>
              <a:t>Bath</a:t>
            </a:r>
            <a:endParaRPr lang="en-US" dirty="0"/>
          </a:p>
        </p:txBody>
      </p:sp>
      <p:sp>
        <p:nvSpPr>
          <p:cNvPr id="22" name="Rectangle 21"/>
          <p:cNvSpPr/>
          <p:nvPr/>
        </p:nvSpPr>
        <p:spPr>
          <a:xfrm>
            <a:off x="4800600" y="6045144"/>
            <a:ext cx="2645600" cy="830997"/>
          </a:xfrm>
          <a:prstGeom prst="rect">
            <a:avLst/>
          </a:prstGeom>
        </p:spPr>
        <p:txBody>
          <a:bodyPr wrap="square">
            <a:spAutoFit/>
          </a:bodyPr>
          <a:lstStyle/>
          <a:p>
            <a:pPr algn="r"/>
            <a:r>
              <a:rPr lang="en-US" sz="1600" dirty="0">
                <a:solidFill>
                  <a:schemeClr val="bg1">
                    <a:lumMod val="50000"/>
                  </a:schemeClr>
                </a:solidFill>
                <a:latin typeface="Century Gothic" panose="020B0502020202020204" pitchFamily="34" charset="0"/>
              </a:rPr>
              <a:t>Charleston Homes</a:t>
            </a:r>
          </a:p>
          <a:p>
            <a:pPr algn="r"/>
            <a:r>
              <a:rPr lang="en-US" sz="1600" dirty="0">
                <a:solidFill>
                  <a:schemeClr val="bg1">
                    <a:lumMod val="50000"/>
                  </a:schemeClr>
                </a:solidFill>
                <a:latin typeface="Century Gothic" panose="020B0502020202020204" pitchFamily="34" charset="0"/>
              </a:rPr>
              <a:t>111 Spring Hall Dr</a:t>
            </a:r>
          </a:p>
          <a:p>
            <a:pPr algn="r"/>
            <a:r>
              <a:rPr lang="en-US" sz="1600" dirty="0">
                <a:solidFill>
                  <a:schemeClr val="bg1">
                    <a:lumMod val="50000"/>
                  </a:schemeClr>
                </a:solidFill>
                <a:latin typeface="Century Gothic" panose="020B0502020202020204" pitchFamily="34" charset="0"/>
              </a:rPr>
              <a:t>Goose Creek, SC 29445</a:t>
            </a:r>
            <a:endParaRPr lang="en-US" sz="1600" dirty="0">
              <a:solidFill>
                <a:schemeClr val="bg1">
                  <a:lumMod val="50000"/>
                </a:schemeClr>
              </a:solidFill>
            </a:endParaRPr>
          </a:p>
        </p:txBody>
      </p:sp>
      <p:pic>
        <p:nvPicPr>
          <p:cNvPr id="23" name="Picture 22"/>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0" y="6000749"/>
            <a:ext cx="1155518" cy="875392"/>
          </a:xfrm>
          <a:prstGeom prst="rect">
            <a:avLst/>
          </a:prstGeom>
          <a:ln>
            <a:noFill/>
          </a:ln>
          <a:effectLst>
            <a:softEdge rad="112500"/>
          </a:effectLst>
        </p:spPr>
      </p:pic>
      <p:sp>
        <p:nvSpPr>
          <p:cNvPr id="24" name="Rectangle 23"/>
          <p:cNvSpPr/>
          <p:nvPr/>
        </p:nvSpPr>
        <p:spPr>
          <a:xfrm>
            <a:off x="1115604" y="6045144"/>
            <a:ext cx="3684995" cy="830997"/>
          </a:xfrm>
          <a:prstGeom prst="rect">
            <a:avLst/>
          </a:prstGeom>
        </p:spPr>
        <p:txBody>
          <a:bodyPr wrap="square">
            <a:spAutoFit/>
          </a:bodyPr>
          <a:lstStyle/>
          <a:p>
            <a:r>
              <a:rPr lang="en-US" sz="1600" b="1" dirty="0">
                <a:solidFill>
                  <a:schemeClr val="bg1">
                    <a:lumMod val="50000"/>
                  </a:schemeClr>
                </a:solidFill>
                <a:latin typeface="Century Gothic" panose="020B0502020202020204" pitchFamily="34" charset="0"/>
              </a:rPr>
              <a:t>Connie </a:t>
            </a:r>
            <a:r>
              <a:rPr lang="en-US" sz="1600" b="1" dirty="0" smtClean="0">
                <a:solidFill>
                  <a:schemeClr val="bg1">
                    <a:lumMod val="50000"/>
                  </a:schemeClr>
                </a:solidFill>
                <a:latin typeface="Century Gothic" panose="020B0502020202020204" pitchFamily="34" charset="0"/>
              </a:rPr>
              <a:t>White, Broker</a:t>
            </a:r>
            <a:endParaRPr lang="en-US" sz="1600" b="1" dirty="0">
              <a:solidFill>
                <a:schemeClr val="bg1">
                  <a:lumMod val="50000"/>
                </a:schemeClr>
              </a:solidFill>
              <a:latin typeface="Century Gothic" panose="020B0502020202020204" pitchFamily="34" charset="0"/>
            </a:endParaRPr>
          </a:p>
          <a:p>
            <a:r>
              <a:rPr lang="en-US" sz="1600" dirty="0">
                <a:solidFill>
                  <a:schemeClr val="bg1">
                    <a:lumMod val="50000"/>
                  </a:schemeClr>
                </a:solidFill>
                <a:latin typeface="Century Gothic" panose="020B0502020202020204" pitchFamily="34" charset="0"/>
              </a:rPr>
              <a:t>C: 843-532-3356</a:t>
            </a:r>
          </a:p>
          <a:p>
            <a:r>
              <a:rPr lang="en-US" sz="1600" dirty="0">
                <a:solidFill>
                  <a:schemeClr val="bg1">
                    <a:lumMod val="50000"/>
                  </a:schemeClr>
                </a:solidFill>
                <a:latin typeface="Century Gothic" panose="020B0502020202020204" pitchFamily="34" charset="0"/>
              </a:rPr>
              <a:t>conniesyouragent@gmail.com</a:t>
            </a:r>
            <a:endParaRPr lang="en-US" sz="1600" dirty="0">
              <a:solidFill>
                <a:schemeClr val="bg1">
                  <a:lumMod val="50000"/>
                </a:schemeClr>
              </a:solidFill>
            </a:endParaRPr>
          </a:p>
        </p:txBody>
      </p:sp>
      <p:pic>
        <p:nvPicPr>
          <p:cNvPr id="25" name="Picture 24"/>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7446200" y="6018891"/>
            <a:ext cx="1711655" cy="857250"/>
          </a:xfrm>
          <a:prstGeom prst="rect">
            <a:avLst/>
          </a:prstGeom>
        </p:spPr>
      </p:pic>
      <p:sp>
        <p:nvSpPr>
          <p:cNvPr id="4" name="32-Point Star 3"/>
          <p:cNvSpPr/>
          <p:nvPr/>
        </p:nvSpPr>
        <p:spPr>
          <a:xfrm rot="20437342">
            <a:off x="-2183601" y="899870"/>
            <a:ext cx="2020024" cy="854758"/>
          </a:xfrm>
          <a:prstGeom prst="star32">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a:noFill/>
          </a:ln>
          <a:effectLst>
            <a:outerShdw blurRad="63500" sx="102000" sy="102000" algn="ctr" rotWithShape="0">
              <a:prstClr val="black">
                <a:alpha val="5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i="1" dirty="0" smtClean="0">
                <a:solidFill>
                  <a:schemeClr val="bg1"/>
                </a:solidFill>
                <a:effectLst>
                  <a:outerShdw blurRad="38100" dist="38100" dir="2700000" algn="tl">
                    <a:srgbClr val="000000">
                      <a:alpha val="43137"/>
                    </a:srgbClr>
                  </a:outerShdw>
                </a:effectLst>
              </a:rPr>
              <a:t>2+ Acres!</a:t>
            </a:r>
            <a:endParaRPr lang="en-US" b="1" i="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6703454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TotalTime>
  <Words>121</Words>
  <Application>Microsoft Office PowerPoint</Application>
  <PresentationFormat>On-screen Show (4:3)</PresentationFormat>
  <Paragraphs>15</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 Just Listed! Dorchester Dist 2 Schools!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$1,500 Agent Bonus!</dc:title>
  <dc:creator>CVH360</dc:creator>
  <cp:lastModifiedBy>atp1313@gmail.com</cp:lastModifiedBy>
  <cp:revision>11</cp:revision>
  <dcterms:created xsi:type="dcterms:W3CDTF">2006-08-16T00:00:00Z</dcterms:created>
  <dcterms:modified xsi:type="dcterms:W3CDTF">2015-06-15T12:10:55Z</dcterms:modified>
</cp:coreProperties>
</file>