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0"/>
            <a:ext cx="77724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 Short-term Rental - 6 </a:t>
            </a:r>
            <a:r>
              <a:rPr lang="en-US" sz="26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/1year lease!!</a:t>
            </a:r>
          </a:p>
        </p:txBody>
      </p:sp>
      <p:sp>
        <p:nvSpPr>
          <p:cNvPr id="4" name="Rectangle 3"/>
          <p:cNvSpPr/>
          <p:nvPr/>
        </p:nvSpPr>
        <p:spPr>
          <a:xfrm>
            <a:off x="-3175" y="5171628"/>
            <a:ext cx="7767639" cy="181588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Want to walk to town for dinner or go to the farmer's market? All just one block away!! This charming home is located right in Historic Summerville and offers a large front porch, wood floors throughout, large living room, office area with built in book shelves, dining room, kitchen with newer appliances, laundry room with w/d hook up, two bedrooms and one full bath. There is a large deck off the back of the home as well as a brick patio for grilling. Yard maintenance is included in your rent as well as access to a large shed for additional storage. Come see this home today!</a:t>
            </a: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00002" y="9059544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8538" y="9067799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00"/>
          <a:stretch/>
        </p:blipFill>
        <p:spPr bwMode="auto">
          <a:xfrm>
            <a:off x="3950209" y="659925"/>
            <a:ext cx="3822192" cy="26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5093" y="659926"/>
            <a:ext cx="3827075" cy="260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3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208 S Magnolia Street</a:t>
            </a:r>
            <a:b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Historic District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18024425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$1,600/Mo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Bedrooms | 1  Baths | 1,000 sf</a:t>
            </a: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4D2073-1312-4AB6-B433-1E260EEC6F0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4614"/>
            <a:ext cx="1188720" cy="158496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08B931D-D016-4254-9820-F2818E5B682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736" y="3374614"/>
            <a:ext cx="1188720" cy="158496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CAB441D-1372-4709-A646-2E2B35EC746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944" y="3374614"/>
            <a:ext cx="1188720" cy="158496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2D820B7F-4EB9-4775-B78E-B6596F6D5F6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472" y="3374614"/>
            <a:ext cx="1188720" cy="158496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99C7989-0423-4374-9204-4628A3DB8A2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208" y="3374614"/>
            <a:ext cx="1188720" cy="158496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1A855B0-87DE-4A03-8D12-CB1D112522F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80" y="3374614"/>
            <a:ext cx="1188720" cy="15849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53E55EA-B79C-4FFF-A147-BE1CFE8EB29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955" y="7199565"/>
            <a:ext cx="2350490" cy="176286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CC147A3-50E5-4C9C-A4BA-AB7866766CB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910" y="7199565"/>
            <a:ext cx="2350490" cy="176286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07E822F-3955-49F2-8709-AE236792E52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99565"/>
            <a:ext cx="2350490" cy="176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159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2018-09-04T16:15:26Z</dcterms:modified>
</cp:coreProperties>
</file>