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4" d="100"/>
          <a:sy n="64" d="100"/>
        </p:scale>
        <p:origin x="1806" y="6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8/12/2019</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my.matterport.com/show/?m=mfjMbUarqKb"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139" y="4889500"/>
            <a:ext cx="10067597" cy="685800"/>
          </a:xfrm>
        </p:spPr>
        <p:txBody>
          <a:bodyPr anchor="ctr">
            <a:normAutofit/>
          </a:bodyPr>
          <a:lstStyle/>
          <a:p>
            <a:pPr algn="r"/>
            <a:r>
              <a:rPr lang="en-US" sz="3200" i="1" cap="none" dirty="0">
                <a:ln w="6350">
                  <a:solidFill>
                    <a:srgbClr val="002060"/>
                  </a:solidFill>
                </a:ln>
                <a:solidFill>
                  <a:srgbClr val="0070C0"/>
                </a:solidFill>
                <a:effectLst/>
              </a:rPr>
              <a:t>$500 Agent Bonus</a:t>
            </a:r>
            <a:endParaRPr lang="en-US" sz="3200" i="1" cap="none" dirty="0">
              <a:ln w="6350">
                <a:solidFill>
                  <a:srgbClr val="002060"/>
                </a:solidFill>
              </a:ln>
              <a:solidFill>
                <a:srgbClr val="0070C0"/>
              </a:solidFill>
            </a:endParaRPr>
          </a:p>
        </p:txBody>
      </p:sp>
      <p:sp>
        <p:nvSpPr>
          <p:cNvPr id="3" name="Subtitle 2"/>
          <p:cNvSpPr>
            <a:spLocks noGrp="1"/>
          </p:cNvSpPr>
          <p:nvPr>
            <p:ph type="subTitle" idx="1"/>
          </p:nvPr>
        </p:nvSpPr>
        <p:spPr>
          <a:xfrm>
            <a:off x="-1" y="5339443"/>
            <a:ext cx="10054459" cy="2432957"/>
          </a:xfrm>
          <a:gradFill>
            <a:gsLst>
              <a:gs pos="0">
                <a:srgbClr val="F8F8F8">
                  <a:alpha val="0"/>
                </a:srgbClr>
              </a:gs>
              <a:gs pos="32000">
                <a:srgbClr val="F8F8F8">
                  <a:alpha val="68000"/>
                </a:srgbClr>
              </a:gs>
              <a:gs pos="100000">
                <a:srgbClr val="F8F8F8">
                  <a:alpha val="75000"/>
                </a:srgbClr>
              </a:gs>
            </a:gsLst>
            <a:lin ang="5400000" scaled="0"/>
          </a:gradFill>
        </p:spPr>
        <p:txBody>
          <a:bodyPr anchor="t">
            <a:noAutofit/>
          </a:bodyPr>
          <a:lstStyle/>
          <a:p>
            <a:endParaRPr lang="en-US" sz="1050" dirty="0">
              <a:solidFill>
                <a:srgbClr val="002060"/>
              </a:solidFill>
            </a:endParaRPr>
          </a:p>
          <a:p>
            <a:r>
              <a:rPr lang="en-US" sz="1050" dirty="0">
                <a:solidFill>
                  <a:srgbClr val="002060"/>
                </a:solidFill>
              </a:rPr>
              <a:t>Free Home Warranty with acceptable offer! Extremely well maintained Charleston style home located in downtown Summerville! Double porches, both equipped with Lowcountry Swing Beds, give a quiet and relaxing view of the woods next door. Inside, this popular layout is open and inviting. Formal dining room with gorgeous </a:t>
            </a:r>
            <a:r>
              <a:rPr lang="en-US" sz="1050" dirty="0" err="1">
                <a:solidFill>
                  <a:srgbClr val="002060"/>
                </a:solidFill>
              </a:rPr>
              <a:t>moulding</a:t>
            </a:r>
            <a:r>
              <a:rPr lang="en-US" sz="1050" dirty="0">
                <a:solidFill>
                  <a:srgbClr val="002060"/>
                </a:solidFill>
              </a:rPr>
              <a:t> and tray ceilings welcome you into the home. The upgraded kitchen opens up the living area, making it perfect for entertaining. This kitchen has everything including granite countertops, tile backsplash, stainless steel appliances with built in gas range, and island. Downstairs has hardwood floors, gas fireplace, and crown </a:t>
            </a:r>
            <a:r>
              <a:rPr lang="en-US" sz="1050" dirty="0" err="1">
                <a:solidFill>
                  <a:srgbClr val="002060"/>
                </a:solidFill>
              </a:rPr>
              <a:t>moulding</a:t>
            </a:r>
            <a:r>
              <a:rPr lang="en-US" sz="1050" dirty="0">
                <a:solidFill>
                  <a:srgbClr val="002060"/>
                </a:solidFill>
              </a:rPr>
              <a:t> throughout. Master bedroom is located downstairs and offers plenty of room. Large walk in closet, his and her sinks, garden tub and stand up shower. Upstairs, the large loft area offers plenty of options as a second family room or entertainment area. The three bedrooms upstairs are all great size, with two rooms connected by a Jack and Jill bath. Out back you will find a 2 car garage with plenty of storage, a large driveway to park multiple vehicles, and completely fenced in yard. A great location, with shopping and dining a short drive way, come schedule your viewing today! Ready to view now? </a:t>
            </a:r>
          </a:p>
          <a:p>
            <a:r>
              <a:rPr lang="en-US" sz="1050" b="1" i="1" dirty="0">
                <a:solidFill>
                  <a:srgbClr val="002060"/>
                </a:solidFill>
              </a:rPr>
              <a:t>Make sure you check out the 3d tour! </a:t>
            </a:r>
            <a:r>
              <a:rPr lang="en-US" sz="1050" b="1" i="1" dirty="0">
                <a:solidFill>
                  <a:srgbClr val="002060"/>
                </a:solidFill>
                <a:hlinkClick r:id="rId3"/>
              </a:rPr>
              <a:t>https://my.matterport.com/show/?m=mfjMbUarqKb</a:t>
            </a:r>
            <a:r>
              <a:rPr lang="en-US" sz="1050" b="1" i="1" dirty="0">
                <a:solidFill>
                  <a:srgbClr val="002060"/>
                </a:solidFill>
              </a:rPr>
              <a:t> </a:t>
            </a:r>
          </a:p>
        </p:txBody>
      </p:sp>
      <p:sp>
        <p:nvSpPr>
          <p:cNvPr id="6" name="Rectangle 5"/>
          <p:cNvSpPr/>
          <p:nvPr/>
        </p:nvSpPr>
        <p:spPr>
          <a:xfrm>
            <a:off x="0" y="7218402"/>
            <a:ext cx="10058400" cy="553998"/>
          </a:xfrm>
          <a:prstGeom prst="rect">
            <a:avLst/>
          </a:prstGeom>
        </p:spPr>
        <p:txBody>
          <a:bodyPr wrap="square">
            <a:spAutoFit/>
          </a:bodyPr>
          <a:lstStyle/>
          <a:p>
            <a:pPr algn="ctr"/>
            <a:r>
              <a:rPr lang="es-ES" sz="1600" b="1" dirty="0">
                <a:solidFill>
                  <a:schemeClr val="tx2">
                    <a:lumMod val="50000"/>
                  </a:schemeClr>
                </a:solidFill>
              </a:rPr>
              <a:t>Sean Harrington</a:t>
            </a:r>
            <a:endParaRPr lang="es-ES" sz="1400" dirty="0">
              <a:solidFill>
                <a:schemeClr val="tx2">
                  <a:lumMod val="50000"/>
                </a:schemeClr>
              </a:solidFill>
            </a:endParaRPr>
          </a:p>
          <a:p>
            <a:pPr algn="ctr"/>
            <a:r>
              <a:rPr lang="es-ES" sz="1400" dirty="0">
                <a:solidFill>
                  <a:schemeClr val="tx2">
                    <a:lumMod val="50000"/>
                  </a:schemeClr>
                </a:solidFill>
              </a:rPr>
              <a:t>(843) 226-9652 | sean@milerproperties.com</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43024" y="219286"/>
            <a:ext cx="1444977" cy="959977"/>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43024" y="1438686"/>
            <a:ext cx="1444977" cy="968699"/>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43024" y="2666808"/>
            <a:ext cx="1444977" cy="959977"/>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843024" y="3886209"/>
            <a:ext cx="1444977" cy="959977"/>
          </a:xfrm>
          <a:prstGeom prst="rect">
            <a:avLst/>
          </a:prstGeom>
          <a:ln>
            <a:noFill/>
          </a:ln>
          <a:effectLst>
            <a:outerShdw blurRad="190500" algn="tl" rotWithShape="0">
              <a:srgbClr val="000000">
                <a:alpha val="70000"/>
              </a:srgbClr>
            </a:outerShdw>
          </a:effectLst>
        </p:spPr>
      </p:pic>
      <p:sp>
        <p:nvSpPr>
          <p:cNvPr id="4" name="Rectangle 3"/>
          <p:cNvSpPr/>
          <p:nvPr/>
        </p:nvSpPr>
        <p:spPr>
          <a:xfrm>
            <a:off x="3044366" y="0"/>
            <a:ext cx="7014034" cy="1754326"/>
          </a:xfrm>
          <a:prstGeom prst="rect">
            <a:avLst/>
          </a:prstGeom>
        </p:spPr>
        <p:txBody>
          <a:bodyPr wrap="square" anchor="ctr">
            <a:spAutoFit/>
          </a:bodyPr>
          <a:lstStyle/>
          <a:p>
            <a:pPr algn="r"/>
            <a:r>
              <a:rPr lang="en-US" sz="2800" b="1" dirty="0">
                <a:solidFill>
                  <a:schemeClr val="tx2">
                    <a:lumMod val="50000"/>
                  </a:schemeClr>
                </a:solidFill>
              </a:rPr>
              <a:t>208 </a:t>
            </a:r>
            <a:r>
              <a:rPr lang="en-US" sz="2800" b="1" dirty="0" err="1">
                <a:solidFill>
                  <a:schemeClr val="tx2">
                    <a:lumMod val="50000"/>
                  </a:schemeClr>
                </a:solidFill>
              </a:rPr>
              <a:t>Sweetspire</a:t>
            </a:r>
            <a:r>
              <a:rPr lang="en-US" sz="2800" b="1" dirty="0">
                <a:solidFill>
                  <a:schemeClr val="tx2">
                    <a:lumMod val="50000"/>
                  </a:schemeClr>
                </a:solidFill>
              </a:rPr>
              <a:t> Lane</a:t>
            </a:r>
            <a:endParaRPr lang="en-US" sz="1600" b="1" dirty="0">
              <a:solidFill>
                <a:schemeClr val="tx2">
                  <a:lumMod val="50000"/>
                </a:schemeClr>
              </a:solidFill>
            </a:endParaRPr>
          </a:p>
          <a:p>
            <a:pPr algn="r"/>
            <a:r>
              <a:rPr lang="en-US" b="1" dirty="0">
                <a:solidFill>
                  <a:schemeClr val="tx2">
                    <a:lumMod val="50000"/>
                  </a:schemeClr>
                </a:solidFill>
              </a:rPr>
              <a:t>Daniels Orchard</a:t>
            </a:r>
          </a:p>
          <a:p>
            <a:pPr algn="r"/>
            <a:r>
              <a:rPr lang="en-US" b="1" dirty="0">
                <a:solidFill>
                  <a:schemeClr val="tx2">
                    <a:lumMod val="50000"/>
                  </a:schemeClr>
                </a:solidFill>
              </a:rPr>
              <a:t>Summerville, SC 29483</a:t>
            </a:r>
          </a:p>
          <a:p>
            <a:pPr algn="r"/>
            <a:r>
              <a:rPr lang="en-US" b="1" dirty="0">
                <a:solidFill>
                  <a:schemeClr val="tx2">
                    <a:lumMod val="50000"/>
                  </a:schemeClr>
                </a:solidFill>
              </a:rPr>
              <a:t>MLS# 19013316</a:t>
            </a:r>
          </a:p>
          <a:p>
            <a:pPr algn="r"/>
            <a:r>
              <a:rPr lang="en-US" b="1" dirty="0">
                <a:solidFill>
                  <a:schemeClr val="tx2">
                    <a:lumMod val="50000"/>
                  </a:schemeClr>
                </a:solidFill>
              </a:rPr>
              <a:t>$374,900</a:t>
            </a:r>
            <a:endParaRPr lang="en-US" b="1" i="1" dirty="0">
              <a:solidFill>
                <a:srgbClr val="0070C0"/>
              </a:solidFill>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91911" y="212194"/>
            <a:ext cx="1444752" cy="97399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91911" y="2674662"/>
            <a:ext cx="1444752" cy="959828"/>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91911" y="1437894"/>
            <a:ext cx="1444752" cy="985058"/>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91911" y="3886200"/>
            <a:ext cx="1444752" cy="95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118</TotalTime>
  <Words>287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$500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26</cp:revision>
  <dcterms:created xsi:type="dcterms:W3CDTF">2006-08-16T00:00:00Z</dcterms:created>
  <dcterms:modified xsi:type="dcterms:W3CDTF">2019-08-12T17:45:18Z</dcterms:modified>
</cp:coreProperties>
</file>