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825" y="9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" b="2642"/>
          <a:stretch/>
        </p:blipFill>
        <p:spPr bwMode="auto">
          <a:xfrm>
            <a:off x="0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38569"/>
            <a:ext cx="8226879" cy="2865818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Charming 3 bedroom 2 bath home includes black appliances with space saver microwave, upgraded maple cabinets, upgraded kitchen countertops, vinyl flooring and upgraded carpet. A nice deck as been added on the back of the house for family entertainment. Enjoy the quietness of a cul-de-sac and the play park is in walking distance to the home.</a:t>
            </a:r>
          </a:p>
          <a:p>
            <a:endParaRPr lang="en-US" sz="14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4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https://charlestonvirtualhomes.com/1180303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09671"/>
            <a:ext cx="8228398" cy="1219529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r"/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208 Briarbend Road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Longleaf :: Goose Creek, SC 29445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21023204 :: $220,000</a:t>
            </a: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401644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799120" y="477908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Listed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762" y="5031172"/>
            <a:ext cx="1645755" cy="10935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838" y="5031057"/>
            <a:ext cx="1645764" cy="10935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996" y="5030820"/>
            <a:ext cx="1645768" cy="10940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140" y="5030952"/>
            <a:ext cx="1645319" cy="10937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31179"/>
            <a:ext cx="1645920" cy="10936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</TotalTime>
  <Words>131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208 Briarbend Road Longleaf :: Goose Creek, SC 29445 MLS# 21023204 :: $220,000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100</cp:revision>
  <dcterms:created xsi:type="dcterms:W3CDTF">2006-08-16T00:00:00Z</dcterms:created>
  <dcterms:modified xsi:type="dcterms:W3CDTF">2021-08-24T18:05:29Z</dcterms:modified>
</cp:coreProperties>
</file>