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2919" b="2919"/>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Just Listed, Lots Of Updates And Inground Pool!</a:t>
            </a:r>
          </a:p>
        </p:txBody>
      </p:sp>
      <p:sp>
        <p:nvSpPr>
          <p:cNvPr id="3" name="Subtitle 2"/>
          <p:cNvSpPr>
            <a:spLocks noGrp="1"/>
          </p:cNvSpPr>
          <p:nvPr>
            <p:ph type="subTitle" idx="1"/>
          </p:nvPr>
        </p:nvSpPr>
        <p:spPr>
          <a:xfrm>
            <a:off x="-6477000" y="2767616"/>
            <a:ext cx="4038600" cy="3099783"/>
          </a:xfrm>
        </p:spPr>
        <p:txBody>
          <a:bodyPr anchor="ctr">
            <a:noAutofit/>
          </a:bodyPr>
          <a:lstStyle/>
          <a:p>
            <a:r>
              <a:rPr lang="en-US" sz="1400" dirty="0">
                <a:solidFill>
                  <a:schemeClr val="bg1">
                    <a:lumMod val="50000"/>
                  </a:schemeClr>
                </a:solidFill>
                <a:latin typeface="Century Gothic" panose="020B0502020202020204" pitchFamily="34" charset="0"/>
              </a:rPr>
              <a:t>Immaculate and well cared for home in the heart of Summerville. Open floor plan downstairs, oversized master suite with his and hers closets and </a:t>
            </a:r>
            <a:r>
              <a:rPr lang="en-US" sz="1400" dirty="0" err="1">
                <a:solidFill>
                  <a:schemeClr val="bg1">
                    <a:lumMod val="50000"/>
                  </a:schemeClr>
                </a:solidFill>
                <a:latin typeface="Century Gothic" panose="020B0502020202020204" pitchFamily="34" charset="0"/>
              </a:rPr>
              <a:t>en</a:t>
            </a:r>
            <a:r>
              <a:rPr lang="en-US" sz="1400" dirty="0">
                <a:solidFill>
                  <a:schemeClr val="bg1">
                    <a:lumMod val="50000"/>
                  </a:schemeClr>
                </a:solidFill>
                <a:latin typeface="Century Gothic" panose="020B0502020202020204" pitchFamily="34" charset="0"/>
              </a:rPr>
              <a:t> suite bathroom, with new granite recently installed. Two additional bedrooms with a bathroom right off main living area. Good sized FROG and a nice deck off the back of the house. Stainless steel appliances in the open kitchen with a bar top for easy living and plenty of cabinet space. The best part is your proximity to Historic downtown Summerville. It is an easy golf cart ride to all the shops, dining, and attractions this area has to offer. This is a very well cared for home and it shows.</a:t>
            </a:r>
            <a:endParaRPr lang="en-US" sz="1400" b="1" i="1" dirty="0">
              <a:solidFill>
                <a:schemeClr val="bg1">
                  <a:lumMod val="50000"/>
                </a:schemeClr>
              </a:solidFill>
              <a:latin typeface="Century Gothic" panose="020B0502020202020204" pitchFamily="34" charset="0"/>
            </a:endParaRP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470737"/>
            <a:ext cx="8229600" cy="1015663"/>
          </a:xfrm>
          <a:prstGeom prst="rect">
            <a:avLst/>
          </a:prstGeom>
          <a:noFill/>
        </p:spPr>
        <p:txBody>
          <a:bodyPr wrap="square">
            <a:spAutoFit/>
          </a:bodyPr>
          <a:lstStyle/>
          <a:p>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208 Foxcroft Lane</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Kings Grant | Summerville, SC 29485</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22012850 | $360,000</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8A18A03D-069E-45C9-87E6-C20FDD3F863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8839200" y="7239000"/>
            <a:ext cx="2057400" cy="1371600"/>
          </a:xfrm>
          <a:prstGeom prst="rect">
            <a:avLst/>
          </a:prstGeom>
          <a:ln w="3175">
            <a:solidFill>
              <a:schemeClr val="bg1"/>
            </a:solidFill>
          </a:ln>
        </p:spPr>
      </p:pic>
      <p:sp>
        <p:nvSpPr>
          <p:cNvPr id="16" name="TextBox 15">
            <a:extLst>
              <a:ext uri="{FF2B5EF4-FFF2-40B4-BE49-F238E27FC236}">
                <a16:creationId xmlns:a16="http://schemas.microsoft.com/office/drawing/2014/main" id="{8D961C21-571C-45AE-B13E-1B27024B1861}"/>
              </a:ext>
            </a:extLst>
          </p:cNvPr>
          <p:cNvSpPr txBox="1"/>
          <p:nvPr/>
        </p:nvSpPr>
        <p:spPr>
          <a:xfrm>
            <a:off x="0" y="5598619"/>
            <a:ext cx="8229600" cy="1477328"/>
          </a:xfrm>
          <a:prstGeom prst="rect">
            <a:avLst/>
          </a:prstGeom>
          <a:noFill/>
        </p:spPr>
        <p:txBody>
          <a:bodyPr wrap="square">
            <a:spAutoFit/>
          </a:bodyPr>
          <a:lstStyle/>
          <a:p>
            <a:pPr algn="ctr"/>
            <a:r>
              <a:rPr lang="en-US" sz="1500" i="0" dirty="0">
                <a:solidFill>
                  <a:srgbClr val="000000"/>
                </a:solidFill>
                <a:effectLst/>
                <a:latin typeface="Century Gothic" panose="020B0502020202020204" pitchFamily="34" charset="0"/>
              </a:rPr>
              <a:t>Updated home in a well established neighborhood. Massive fenced yard with an inground pool, just in time for summer. All new kitchen and bathrooms, as well as all new paint and flooring throughout home. Good sized 2 car garage. Tons of amenities in neighborhood too; large pool and clubhouse, tennis courts, pickleball, 70 plus acres green space and trails, and a private boat ramp. Located in highly desirable DD2 School district.</a:t>
            </a:r>
          </a:p>
        </p:txBody>
      </p:sp>
      <p:pic>
        <p:nvPicPr>
          <p:cNvPr id="9" name="Picture 8">
            <a:extLst>
              <a:ext uri="{FF2B5EF4-FFF2-40B4-BE49-F238E27FC236}">
                <a16:creationId xmlns:a16="http://schemas.microsoft.com/office/drawing/2014/main" id="{E700DB17-F38A-451C-8D5B-F27DFF8AFD6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48771" y="7051881"/>
            <a:ext cx="2155894" cy="1617315"/>
          </a:xfrm>
          <a:prstGeom prst="rect">
            <a:avLst/>
          </a:prstGeom>
          <a:ln w="3175">
            <a:solidFill>
              <a:schemeClr val="bg1"/>
            </a:solidFill>
          </a:ln>
        </p:spPr>
      </p:pic>
      <p:pic>
        <p:nvPicPr>
          <p:cNvPr id="13" name="Picture 12">
            <a:extLst>
              <a:ext uri="{FF2B5EF4-FFF2-40B4-BE49-F238E27FC236}">
                <a16:creationId xmlns:a16="http://schemas.microsoft.com/office/drawing/2014/main" id="{02BE13EF-86A0-432C-923B-154BE4AFC7D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877735" y="7034277"/>
            <a:ext cx="2202826" cy="1652523"/>
          </a:xfrm>
          <a:prstGeom prst="rect">
            <a:avLst/>
          </a:prstGeom>
          <a:ln w="3175">
            <a:solidFill>
              <a:schemeClr val="bg1"/>
            </a:solidFill>
          </a:ln>
        </p:spPr>
      </p:pic>
      <p:pic>
        <p:nvPicPr>
          <p:cNvPr id="17" name="Picture 16">
            <a:extLst>
              <a:ext uri="{FF2B5EF4-FFF2-40B4-BE49-F238E27FC236}">
                <a16:creationId xmlns:a16="http://schemas.microsoft.com/office/drawing/2014/main" id="{43EFEA4E-6499-4410-BF46-EA72AAA41FA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471504" y="7034277"/>
            <a:ext cx="1239392" cy="1652522"/>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TotalTime>
  <Words>269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Just Listed, Lots Of Updates And Inground Pool!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106</cp:revision>
  <dcterms:created xsi:type="dcterms:W3CDTF">2006-08-16T00:00:00Z</dcterms:created>
  <dcterms:modified xsi:type="dcterms:W3CDTF">2022-05-19T12:50:49Z</dcterms:modified>
</cp:coreProperties>
</file>