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1E16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2" d="100"/>
          <a:sy n="72" d="100"/>
        </p:scale>
        <p:origin x="177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8/4/2017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8/4/2017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8/4/2017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8/4/2017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4711" y="197486"/>
            <a:ext cx="3925648" cy="2944236"/>
          </a:xfrm>
          <a:prstGeom prst="rect">
            <a:avLst/>
          </a:prstGeom>
          <a:ln>
            <a:noFill/>
          </a:ln>
          <a:effectLst>
            <a:outerShdw blurRad="190500" algn="tl" rotWithShape="0">
              <a:srgbClr val="000000">
                <a:alpha val="70000"/>
              </a:srgbClr>
            </a:outerShdw>
          </a:effectLst>
        </p:spPr>
      </p:pic>
      <p:sp>
        <p:nvSpPr>
          <p:cNvPr id="2" name="Title 1"/>
          <p:cNvSpPr>
            <a:spLocks noGrp="1"/>
          </p:cNvSpPr>
          <p:nvPr>
            <p:ph type="ctrTitle"/>
          </p:nvPr>
        </p:nvSpPr>
        <p:spPr>
          <a:xfrm>
            <a:off x="4640235" y="218510"/>
            <a:ext cx="4415653" cy="1141940"/>
          </a:xfrm>
          <a:noFill/>
        </p:spPr>
        <p:txBody>
          <a:bodyPr anchor="t">
            <a:noAutofit/>
          </a:bodyPr>
          <a:lstStyle/>
          <a:p>
            <a:r>
              <a:rPr lang="en-US" sz="2000" b="1" i="1" dirty="0">
                <a:solidFill>
                  <a:srgbClr val="FF0000"/>
                </a:solidFill>
                <a:effectLst>
                  <a:outerShdw blurRad="50800" dist="25400" dir="2700000" algn="tl" rotWithShape="0">
                    <a:prstClr val="black">
                      <a:alpha val="80000"/>
                    </a:prstClr>
                  </a:outerShdw>
                </a:effectLst>
                <a:latin typeface="Century Gothic" panose="020B0502020202020204" pitchFamily="34" charset="0"/>
              </a:rPr>
              <a:t>$250 ALL INCLUSIVE</a:t>
            </a:r>
            <a:br>
              <a:rPr lang="en-US" sz="2000" b="1" i="1" dirty="0">
                <a:solidFill>
                  <a:srgbClr val="FF0000"/>
                </a:solidFill>
                <a:effectLst>
                  <a:outerShdw blurRad="50800" dist="25400" dir="2700000" algn="tl" rotWithShape="0">
                    <a:prstClr val="black">
                      <a:alpha val="80000"/>
                    </a:prstClr>
                  </a:outerShdw>
                </a:effectLst>
                <a:latin typeface="Century Gothic" panose="020B0502020202020204" pitchFamily="34" charset="0"/>
              </a:rPr>
            </a:br>
            <a:r>
              <a:rPr lang="en-US" sz="2000" b="1" i="1" dirty="0">
                <a:solidFill>
                  <a:srgbClr val="FF0000"/>
                </a:solidFill>
                <a:effectLst>
                  <a:outerShdw blurRad="50800" dist="25400" dir="2700000" algn="tl" rotWithShape="0">
                    <a:prstClr val="black">
                      <a:alpha val="80000"/>
                    </a:prstClr>
                  </a:outerShdw>
                </a:effectLst>
                <a:latin typeface="Century Gothic" panose="020B0502020202020204" pitchFamily="34" charset="0"/>
              </a:rPr>
              <a:t>EXECUTIVE OFFICE IN PRIME</a:t>
            </a:r>
            <a:br>
              <a:rPr lang="en-US" sz="2000" b="1" i="1" dirty="0">
                <a:solidFill>
                  <a:srgbClr val="FF0000"/>
                </a:solidFill>
                <a:effectLst>
                  <a:outerShdw blurRad="50800" dist="25400" dir="2700000" algn="tl" rotWithShape="0">
                    <a:prstClr val="black">
                      <a:alpha val="80000"/>
                    </a:prstClr>
                  </a:outerShdw>
                </a:effectLst>
                <a:latin typeface="Century Gothic" panose="020B0502020202020204" pitchFamily="34" charset="0"/>
              </a:rPr>
            </a:br>
            <a:r>
              <a:rPr lang="en-US" sz="2000" b="1" i="1" dirty="0">
                <a:solidFill>
                  <a:srgbClr val="FF0000"/>
                </a:solidFill>
                <a:effectLst>
                  <a:outerShdw blurRad="50800" dist="25400" dir="2700000" algn="tl" rotWithShape="0">
                    <a:prstClr val="black">
                      <a:alpha val="80000"/>
                    </a:prstClr>
                  </a:outerShdw>
                </a:effectLst>
                <a:latin typeface="Century Gothic" panose="020B0502020202020204" pitchFamily="34" charset="0"/>
              </a:rPr>
              <a:t>WEST ASHLEY LOCATION</a:t>
            </a:r>
            <a:endParaRPr lang="en-US" sz="1900" b="1" i="1" dirty="0">
              <a:solidFill>
                <a:srgbClr val="FF0000"/>
              </a:solidFill>
              <a:effectLst>
                <a:outerShdw blurRad="50800" dist="25400" dir="2700000" algn="tl" rotWithShape="0">
                  <a:prstClr val="black">
                    <a:alpha val="80000"/>
                  </a:prstClr>
                </a:outerShdw>
              </a:effectLst>
              <a:latin typeface="Century Gothic" panose="020B0502020202020204" pitchFamily="34" charset="0"/>
            </a:endParaRPr>
          </a:p>
        </p:txBody>
      </p:sp>
      <p:sp>
        <p:nvSpPr>
          <p:cNvPr id="3" name="Subtitle 2"/>
          <p:cNvSpPr>
            <a:spLocks noGrp="1"/>
          </p:cNvSpPr>
          <p:nvPr>
            <p:ph type="subTitle" idx="1"/>
          </p:nvPr>
        </p:nvSpPr>
        <p:spPr>
          <a:xfrm>
            <a:off x="4563417" y="2133601"/>
            <a:ext cx="4569289" cy="3857374"/>
          </a:xfrm>
        </p:spPr>
        <p:txBody>
          <a:bodyPr anchor="ctr">
            <a:noAutofit/>
          </a:bodyPr>
          <a:lstStyle/>
          <a:p>
            <a:r>
              <a:rPr lang="en-US" sz="1400" dirty="0">
                <a:solidFill>
                  <a:schemeClr val="bg2">
                    <a:lumMod val="25000"/>
                  </a:schemeClr>
                </a:solidFill>
                <a:latin typeface="+mj-lt"/>
              </a:rPr>
              <a:t>West Ashley prime location right by 526 and St. Francis Hospital. 2090 Executive Hall RD, Suite 180. Dedicated parking. Mature landscaping and trees. Mail Kiosk. Walking green space. Windows, kitchen and bathroom. Storage for file cabinets and signage. Cable/Internet included. Water included.</a:t>
            </a:r>
          </a:p>
          <a:p>
            <a:r>
              <a:rPr lang="en-US" sz="1400" dirty="0">
                <a:solidFill>
                  <a:schemeClr val="bg2">
                    <a:lumMod val="25000"/>
                  </a:schemeClr>
                </a:solidFill>
                <a:latin typeface="+mj-lt"/>
              </a:rPr>
              <a:t>3 other Executive offices held by real estate agents as well as a financial advisor. Open day and night and tenant will have their own keys. Great group of people looking for good tenant to fill 1 or 2 offices. One office could be a </a:t>
            </a:r>
            <a:r>
              <a:rPr lang="en-US" sz="1400" dirty="0" err="1">
                <a:solidFill>
                  <a:schemeClr val="bg2">
                    <a:lumMod val="25000"/>
                  </a:schemeClr>
                </a:solidFill>
                <a:latin typeface="+mj-lt"/>
              </a:rPr>
              <a:t>conf</a:t>
            </a:r>
            <a:r>
              <a:rPr lang="en-US" sz="1400" dirty="0">
                <a:solidFill>
                  <a:schemeClr val="bg2">
                    <a:lumMod val="25000"/>
                  </a:schemeClr>
                </a:solidFill>
                <a:latin typeface="+mj-lt"/>
              </a:rPr>
              <a:t> room if necessary...options are endless.</a:t>
            </a:r>
          </a:p>
          <a:p>
            <a:endParaRPr lang="en-US" sz="1400" dirty="0">
              <a:solidFill>
                <a:schemeClr val="bg2">
                  <a:lumMod val="25000"/>
                </a:schemeClr>
              </a:solidFill>
              <a:latin typeface="+mj-lt"/>
            </a:endParaRPr>
          </a:p>
          <a:p>
            <a:r>
              <a:rPr lang="en-US" sz="1400" dirty="0">
                <a:solidFill>
                  <a:schemeClr val="bg2">
                    <a:lumMod val="25000"/>
                  </a:schemeClr>
                </a:solidFill>
                <a:latin typeface="+mj-lt"/>
              </a:rPr>
              <a:t>All inclusive rates include lease, cable, internet, water. Tenant responsible for their portion of electric which is usually $35+-/month per office:</a:t>
            </a:r>
          </a:p>
          <a:p>
            <a:r>
              <a:rPr lang="en-US" sz="1400" dirty="0">
                <a:solidFill>
                  <a:schemeClr val="bg2">
                    <a:lumMod val="25000"/>
                  </a:schemeClr>
                </a:solidFill>
                <a:latin typeface="+mj-lt"/>
              </a:rPr>
              <a:t>104 </a:t>
            </a:r>
            <a:r>
              <a:rPr lang="en-US" sz="1400" dirty="0" err="1">
                <a:solidFill>
                  <a:schemeClr val="bg2">
                    <a:lumMod val="25000"/>
                  </a:schemeClr>
                </a:solidFill>
                <a:latin typeface="+mj-lt"/>
              </a:rPr>
              <a:t>sq.ft</a:t>
            </a:r>
            <a:r>
              <a:rPr lang="en-US" sz="1400" dirty="0">
                <a:solidFill>
                  <a:schemeClr val="bg2">
                    <a:lumMod val="25000"/>
                  </a:schemeClr>
                </a:solidFill>
                <a:latin typeface="+mj-lt"/>
              </a:rPr>
              <a:t> with window= $255/month all inclusive</a:t>
            </a:r>
          </a:p>
          <a:p>
            <a:r>
              <a:rPr lang="en-US" sz="1400" dirty="0">
                <a:solidFill>
                  <a:schemeClr val="bg2">
                    <a:lumMod val="25000"/>
                  </a:schemeClr>
                </a:solidFill>
                <a:latin typeface="+mj-lt"/>
              </a:rPr>
              <a:t>105 </a:t>
            </a:r>
            <a:r>
              <a:rPr lang="en-US" sz="1400" dirty="0" err="1">
                <a:solidFill>
                  <a:schemeClr val="bg2">
                    <a:lumMod val="25000"/>
                  </a:schemeClr>
                </a:solidFill>
                <a:latin typeface="+mj-lt"/>
              </a:rPr>
              <a:t>sq.ft</a:t>
            </a:r>
            <a:r>
              <a:rPr lang="en-US" sz="1400" dirty="0">
                <a:solidFill>
                  <a:schemeClr val="bg2">
                    <a:lumMod val="25000"/>
                  </a:schemeClr>
                </a:solidFill>
                <a:latin typeface="+mj-lt"/>
              </a:rPr>
              <a:t> without window= $240/month all inclusive</a:t>
            </a:r>
            <a:endParaRPr lang="en-US" sz="1400" b="1" i="1" dirty="0">
              <a:solidFill>
                <a:schemeClr val="bg2">
                  <a:lumMod val="25000"/>
                </a:schemeClr>
              </a:solidFill>
              <a:latin typeface="+mj-lt"/>
            </a:endParaRPr>
          </a:p>
        </p:txBody>
      </p:sp>
      <p:sp>
        <p:nvSpPr>
          <p:cNvPr id="14" name="Rectangle 13"/>
          <p:cNvSpPr/>
          <p:nvPr/>
        </p:nvSpPr>
        <p:spPr>
          <a:xfrm>
            <a:off x="0" y="6059621"/>
            <a:ext cx="9144000" cy="800219"/>
          </a:xfrm>
          <a:prstGeom prst="rect">
            <a:avLst/>
          </a:prstGeom>
        </p:spPr>
        <p:txBody>
          <a:bodyPr wrap="square">
            <a:spAutoFit/>
          </a:bodyPr>
          <a:lstStyle/>
          <a:p>
            <a:pPr algn="ctr"/>
            <a:r>
              <a:rPr lang="en-US" b="1" dirty="0">
                <a:solidFill>
                  <a:srgbClr val="C00000"/>
                </a:solidFill>
              </a:rPr>
              <a:t>Bruce Miller</a:t>
            </a:r>
          </a:p>
          <a:p>
            <a:pPr algn="ctr"/>
            <a:r>
              <a:rPr lang="en-US" sz="1600" dirty="0">
                <a:solidFill>
                  <a:srgbClr val="C00000"/>
                </a:solidFill>
              </a:rPr>
              <a:t>charlestownehomes@comcast.net | (843) 813-4591 | www.charlestonlifestyle.com</a:t>
            </a:r>
          </a:p>
          <a:p>
            <a:pPr algn="ctr"/>
            <a:r>
              <a:rPr lang="en-US" sz="1200" dirty="0">
                <a:solidFill>
                  <a:schemeClr val="accent2">
                    <a:lumMod val="60000"/>
                    <a:lumOff val="40000"/>
                  </a:schemeClr>
                </a:solidFill>
              </a:rPr>
              <a:t>Brand Name Real Estate | </a:t>
            </a:r>
            <a:r>
              <a:rPr lang="fr-FR" sz="1200" dirty="0">
                <a:solidFill>
                  <a:schemeClr val="accent2">
                    <a:lumMod val="60000"/>
                    <a:lumOff val="40000"/>
                  </a:schemeClr>
                </a:solidFill>
              </a:rPr>
              <a:t>4 </a:t>
            </a:r>
            <a:r>
              <a:rPr lang="fr-FR" sz="1200" dirty="0" err="1">
                <a:solidFill>
                  <a:schemeClr val="accent2">
                    <a:lumMod val="60000"/>
                    <a:lumOff val="40000"/>
                  </a:schemeClr>
                </a:solidFill>
              </a:rPr>
              <a:t>Carriage</a:t>
            </a:r>
            <a:r>
              <a:rPr lang="fr-FR" sz="1200" dirty="0">
                <a:solidFill>
                  <a:schemeClr val="accent2">
                    <a:lumMod val="60000"/>
                    <a:lumOff val="40000"/>
                  </a:schemeClr>
                </a:solidFill>
              </a:rPr>
              <a:t> Lane, Suite 106 | </a:t>
            </a:r>
            <a:r>
              <a:rPr lang="en-US" sz="1200" dirty="0">
                <a:solidFill>
                  <a:schemeClr val="accent2">
                    <a:lumMod val="60000"/>
                    <a:lumOff val="40000"/>
                  </a:schemeClr>
                </a:solidFill>
              </a:rPr>
              <a:t>Charleston, SC 29407</a:t>
            </a:r>
          </a:p>
        </p:txBody>
      </p:sp>
      <p:sp>
        <p:nvSpPr>
          <p:cNvPr id="15" name="Rectangle 14"/>
          <p:cNvSpPr/>
          <p:nvPr/>
        </p:nvSpPr>
        <p:spPr>
          <a:xfrm>
            <a:off x="4563417" y="1393083"/>
            <a:ext cx="4569288" cy="707886"/>
          </a:xfrm>
          <a:prstGeom prst="rect">
            <a:avLst/>
          </a:prstGeom>
        </p:spPr>
        <p:txBody>
          <a:bodyPr wrap="square">
            <a:spAutoFit/>
          </a:bodyPr>
          <a:lstStyle/>
          <a:p>
            <a:pPr algn="ctr"/>
            <a:r>
              <a:rPr lang="en-US" sz="2000" b="1" dirty="0">
                <a:solidFill>
                  <a:schemeClr val="tx1">
                    <a:lumMod val="85000"/>
                    <a:lumOff val="15000"/>
                  </a:schemeClr>
                </a:solidFill>
                <a:latin typeface="Century Gothic" panose="020B0502020202020204" pitchFamily="34" charset="0"/>
              </a:rPr>
              <a:t>2090 Executive Hall Rd</a:t>
            </a:r>
          </a:p>
          <a:p>
            <a:pPr algn="ctr"/>
            <a:r>
              <a:rPr lang="en-US" sz="2000" b="1" dirty="0">
                <a:solidFill>
                  <a:schemeClr val="tx1">
                    <a:lumMod val="85000"/>
                    <a:lumOff val="15000"/>
                  </a:schemeClr>
                </a:solidFill>
                <a:latin typeface="Century Gothic" panose="020B0502020202020204" pitchFamily="34" charset="0"/>
              </a:rPr>
              <a:t>Suite 108</a:t>
            </a:r>
          </a:p>
        </p:txBody>
      </p:sp>
      <p:pic>
        <p:nvPicPr>
          <p:cNvPr id="21" name="Picture 2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6346" y="3665200"/>
            <a:ext cx="1748654" cy="2331538"/>
          </a:xfrm>
          <a:prstGeom prst="rect">
            <a:avLst/>
          </a:prstGeom>
          <a:ln>
            <a:noFill/>
          </a:ln>
          <a:effectLst>
            <a:outerShdw blurRad="190500" algn="tl" rotWithShape="0">
              <a:srgbClr val="000000">
                <a:alpha val="70000"/>
              </a:srgbClr>
            </a:outerShdw>
          </a:effectLst>
        </p:spPr>
      </p:pic>
      <p:pic>
        <p:nvPicPr>
          <p:cNvPr id="23" name="Picture 2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356027" y="3665200"/>
            <a:ext cx="1744332" cy="2325775"/>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38667771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133</TotalTime>
  <Words>195</Words>
  <Application>Microsoft Office PowerPoint</Application>
  <PresentationFormat>On-screen Show (4:3)</PresentationFormat>
  <Paragraphs>12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$250 ALL INCLUSIVE EXECUTIVE OFFICE IN PRIME WEST ASHLEY LOCATION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Exclusive Custom Built Home</dc:title>
  <dc:creator>CVH360</dc:creator>
  <cp:lastModifiedBy>A. Thomas Price</cp:lastModifiedBy>
  <cp:revision>33</cp:revision>
  <dcterms:created xsi:type="dcterms:W3CDTF">2006-08-16T00:00:00Z</dcterms:created>
  <dcterms:modified xsi:type="dcterms:W3CDTF">2017-08-04T18:33:46Z</dcterms:modified>
</cp:coreProperties>
</file>